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0" r:id="rId2"/>
    <p:sldId id="341" r:id="rId3"/>
    <p:sldId id="256" r:id="rId4"/>
    <p:sldId id="257" r:id="rId5"/>
    <p:sldId id="291" r:id="rId6"/>
    <p:sldId id="292" r:id="rId7"/>
    <p:sldId id="307" r:id="rId8"/>
    <p:sldId id="339" r:id="rId9"/>
    <p:sldId id="338" r:id="rId10"/>
    <p:sldId id="334" r:id="rId11"/>
    <p:sldId id="337" r:id="rId12"/>
    <p:sldId id="328" r:id="rId13"/>
    <p:sldId id="335" r:id="rId14"/>
    <p:sldId id="336" r:id="rId15"/>
    <p:sldId id="330" r:id="rId16"/>
    <p:sldId id="327" r:id="rId17"/>
    <p:sldId id="331" r:id="rId18"/>
    <p:sldId id="332" r:id="rId19"/>
    <p:sldId id="333" r:id="rId20"/>
    <p:sldId id="30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E5356-564C-4A5C-9BF2-EBCC38232F4E}" v="6" dt="2024-09-24T21:12:39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ggs, Quinn" userId="bd4ed5c9-a142-40f7-8e5e-68f389f6aa57" providerId="ADAL" clId="{FA0E5356-564C-4A5C-9BF2-EBCC38232F4E}"/>
    <pc:docChg chg="undo custSel addSld delSld modSld sldOrd">
      <pc:chgData name="Briggs, Quinn" userId="bd4ed5c9-a142-40f7-8e5e-68f389f6aa57" providerId="ADAL" clId="{FA0E5356-564C-4A5C-9BF2-EBCC38232F4E}" dt="2024-09-24T21:44:27.870" v="572"/>
      <pc:docMkLst>
        <pc:docMk/>
      </pc:docMkLst>
      <pc:sldChg chg="modSp mod">
        <pc:chgData name="Briggs, Quinn" userId="bd4ed5c9-a142-40f7-8e5e-68f389f6aa57" providerId="ADAL" clId="{FA0E5356-564C-4A5C-9BF2-EBCC38232F4E}" dt="2024-09-24T21:42:19.583" v="235" actId="20577"/>
        <pc:sldMkLst>
          <pc:docMk/>
          <pc:sldMk cId="2574966087" sldId="256"/>
        </pc:sldMkLst>
        <pc:spChg chg="mod">
          <ac:chgData name="Briggs, Quinn" userId="bd4ed5c9-a142-40f7-8e5e-68f389f6aa57" providerId="ADAL" clId="{FA0E5356-564C-4A5C-9BF2-EBCC38232F4E}" dt="2024-09-24T21:42:19.583" v="235" actId="20577"/>
          <ac:spMkLst>
            <pc:docMk/>
            <pc:sldMk cId="2574966087" sldId="256"/>
            <ac:spMk id="2" creationId="{DA4ED321-CEFB-2F14-91B2-B8D3996E830C}"/>
          </ac:spMkLst>
        </pc:spChg>
      </pc:sldChg>
      <pc:sldChg chg="del">
        <pc:chgData name="Briggs, Quinn" userId="bd4ed5c9-a142-40f7-8e5e-68f389f6aa57" providerId="ADAL" clId="{FA0E5356-564C-4A5C-9BF2-EBCC38232F4E}" dt="2024-09-24T21:01:07.857" v="12" actId="47"/>
        <pc:sldMkLst>
          <pc:docMk/>
          <pc:sldMk cId="387885261" sldId="258"/>
        </pc:sldMkLst>
      </pc:sldChg>
      <pc:sldChg chg="modSp add mod setBg">
        <pc:chgData name="Briggs, Quinn" userId="bd4ed5c9-a142-40f7-8e5e-68f389f6aa57" providerId="ADAL" clId="{FA0E5356-564C-4A5C-9BF2-EBCC38232F4E}" dt="2024-09-24T21:01:54.581" v="25" actId="404"/>
        <pc:sldMkLst>
          <pc:docMk/>
          <pc:sldMk cId="2196533718" sldId="291"/>
        </pc:sldMkLst>
        <pc:spChg chg="mod">
          <ac:chgData name="Briggs, Quinn" userId="bd4ed5c9-a142-40f7-8e5e-68f389f6aa57" providerId="ADAL" clId="{FA0E5356-564C-4A5C-9BF2-EBCC38232F4E}" dt="2024-09-24T21:01:45.074" v="18" actId="26606"/>
          <ac:spMkLst>
            <pc:docMk/>
            <pc:sldMk cId="2196533718" sldId="291"/>
            <ac:spMk id="2" creationId="{A40E90A4-D19E-DD13-9DF4-1DB6073532BE}"/>
          </ac:spMkLst>
        </pc:spChg>
        <pc:spChg chg="mod">
          <ac:chgData name="Briggs, Quinn" userId="bd4ed5c9-a142-40f7-8e5e-68f389f6aa57" providerId="ADAL" clId="{FA0E5356-564C-4A5C-9BF2-EBCC38232F4E}" dt="2024-09-24T21:01:54.581" v="25" actId="404"/>
          <ac:spMkLst>
            <pc:docMk/>
            <pc:sldMk cId="2196533718" sldId="291"/>
            <ac:spMk id="3" creationId="{5924B200-0A55-15B7-F053-EA514FAC9C2B}"/>
          </ac:spMkLst>
        </pc:spChg>
        <pc:picChg chg="mod">
          <ac:chgData name="Briggs, Quinn" userId="bd4ed5c9-a142-40f7-8e5e-68f389f6aa57" providerId="ADAL" clId="{FA0E5356-564C-4A5C-9BF2-EBCC38232F4E}" dt="2024-09-24T21:01:45.074" v="18" actId="26606"/>
          <ac:picMkLst>
            <pc:docMk/>
            <pc:sldMk cId="2196533718" sldId="291"/>
            <ac:picMk id="1026" creationId="{E3A471C1-DBCE-A0A6-1DA6-0FBA4689B2D5}"/>
          </ac:picMkLst>
        </pc:picChg>
      </pc:sldChg>
      <pc:sldChg chg="delSp modSp add mod setBg delDesignElem">
        <pc:chgData name="Briggs, Quinn" userId="bd4ed5c9-a142-40f7-8e5e-68f389f6aa57" providerId="ADAL" clId="{FA0E5356-564C-4A5C-9BF2-EBCC38232F4E}" dt="2024-09-24T21:43:30.156" v="567" actId="20577"/>
        <pc:sldMkLst>
          <pc:docMk/>
          <pc:sldMk cId="1985104760" sldId="292"/>
        </pc:sldMkLst>
        <pc:spChg chg="mod">
          <ac:chgData name="Briggs, Quinn" userId="bd4ed5c9-a142-40f7-8e5e-68f389f6aa57" providerId="ADAL" clId="{FA0E5356-564C-4A5C-9BF2-EBCC38232F4E}" dt="2024-09-24T21:02:01.141" v="26" actId="26606"/>
          <ac:spMkLst>
            <pc:docMk/>
            <pc:sldMk cId="1985104760" sldId="292"/>
            <ac:spMk id="2" creationId="{BFFF6845-A094-6C01-36F2-31891749DCE5}"/>
          </ac:spMkLst>
        </pc:spChg>
        <pc:spChg chg="mod">
          <ac:chgData name="Briggs, Quinn" userId="bd4ed5c9-a142-40f7-8e5e-68f389f6aa57" providerId="ADAL" clId="{FA0E5356-564C-4A5C-9BF2-EBCC38232F4E}" dt="2024-09-24T21:43:30.156" v="567" actId="20577"/>
          <ac:spMkLst>
            <pc:docMk/>
            <pc:sldMk cId="1985104760" sldId="292"/>
            <ac:spMk id="3" creationId="{1D0E29BA-D03F-16A6-E3BA-5DE199CEA4A0}"/>
          </ac:spMkLst>
        </pc:spChg>
        <pc:spChg chg="mod">
          <ac:chgData name="Briggs, Quinn" userId="bd4ed5c9-a142-40f7-8e5e-68f389f6aa57" providerId="ADAL" clId="{FA0E5356-564C-4A5C-9BF2-EBCC38232F4E}" dt="2024-09-24T21:02:01.141" v="26" actId="26606"/>
          <ac:spMkLst>
            <pc:docMk/>
            <pc:sldMk cId="1985104760" sldId="292"/>
            <ac:spMk id="6" creationId="{76A0E69E-C089-2F07-7B01-322CE34DEF93}"/>
          </ac:spMkLst>
        </pc:spChg>
        <pc:spChg chg="del">
          <ac:chgData name="Briggs, Quinn" userId="bd4ed5c9-a142-40f7-8e5e-68f389f6aa57" providerId="ADAL" clId="{FA0E5356-564C-4A5C-9BF2-EBCC38232F4E}" dt="2024-09-24T21:01:36.411" v="14"/>
          <ac:spMkLst>
            <pc:docMk/>
            <pc:sldMk cId="1985104760" sldId="292"/>
            <ac:spMk id="11" creationId="{9F5EF35B-201C-44F0-B571-2B74F952707D}"/>
          </ac:spMkLst>
        </pc:spChg>
        <pc:spChg chg="del">
          <ac:chgData name="Briggs, Quinn" userId="bd4ed5c9-a142-40f7-8e5e-68f389f6aa57" providerId="ADAL" clId="{FA0E5356-564C-4A5C-9BF2-EBCC38232F4E}" dt="2024-09-24T21:01:36.411" v="14"/>
          <ac:spMkLst>
            <pc:docMk/>
            <pc:sldMk cId="1985104760" sldId="292"/>
            <ac:spMk id="13" creationId="{4BF33555-1B12-49B5-BADE-CEAB32216861}"/>
          </ac:spMkLst>
        </pc:spChg>
        <pc:picChg chg="mod">
          <ac:chgData name="Briggs, Quinn" userId="bd4ed5c9-a142-40f7-8e5e-68f389f6aa57" providerId="ADAL" clId="{FA0E5356-564C-4A5C-9BF2-EBCC38232F4E}" dt="2024-09-24T21:02:01.141" v="26" actId="26606"/>
          <ac:picMkLst>
            <pc:docMk/>
            <pc:sldMk cId="1985104760" sldId="292"/>
            <ac:picMk id="5" creationId="{5CC54449-33F4-3FB7-9EB9-48E824C3B4FD}"/>
          </ac:picMkLst>
        </pc:picChg>
      </pc:sldChg>
      <pc:sldChg chg="del">
        <pc:chgData name="Briggs, Quinn" userId="bd4ed5c9-a142-40f7-8e5e-68f389f6aa57" providerId="ADAL" clId="{FA0E5356-564C-4A5C-9BF2-EBCC38232F4E}" dt="2024-09-24T21:04:04.541" v="200" actId="47"/>
        <pc:sldMkLst>
          <pc:docMk/>
          <pc:sldMk cId="505528828" sldId="324"/>
        </pc:sldMkLst>
      </pc:sldChg>
      <pc:sldChg chg="modSp">
        <pc:chgData name="Briggs, Quinn" userId="bd4ed5c9-a142-40f7-8e5e-68f389f6aa57" providerId="ADAL" clId="{FA0E5356-564C-4A5C-9BF2-EBCC38232F4E}" dt="2024-09-24T21:10:01.607" v="211" actId="403"/>
        <pc:sldMkLst>
          <pc:docMk/>
          <pc:sldMk cId="1284060098" sldId="332"/>
        </pc:sldMkLst>
        <pc:spChg chg="mod">
          <ac:chgData name="Briggs, Quinn" userId="bd4ed5c9-a142-40f7-8e5e-68f389f6aa57" providerId="ADAL" clId="{FA0E5356-564C-4A5C-9BF2-EBCC38232F4E}" dt="2024-09-24T21:10:01.607" v="211" actId="403"/>
          <ac:spMkLst>
            <pc:docMk/>
            <pc:sldMk cId="1284060098" sldId="332"/>
            <ac:spMk id="3" creationId="{5B37BCA9-4E09-AD33-D4F4-29DA2AEE319C}"/>
          </ac:spMkLst>
        </pc:spChg>
      </pc:sldChg>
      <pc:sldChg chg="modSp mod">
        <pc:chgData name="Briggs, Quinn" userId="bd4ed5c9-a142-40f7-8e5e-68f389f6aa57" providerId="ADAL" clId="{FA0E5356-564C-4A5C-9BF2-EBCC38232F4E}" dt="2024-09-24T21:44:27.870" v="572"/>
        <pc:sldMkLst>
          <pc:docMk/>
          <pc:sldMk cId="1701842649" sldId="334"/>
        </pc:sldMkLst>
        <pc:spChg chg="mod">
          <ac:chgData name="Briggs, Quinn" userId="bd4ed5c9-a142-40f7-8e5e-68f389f6aa57" providerId="ADAL" clId="{FA0E5356-564C-4A5C-9BF2-EBCC38232F4E}" dt="2024-09-24T21:44:27.870" v="572"/>
          <ac:spMkLst>
            <pc:docMk/>
            <pc:sldMk cId="1701842649" sldId="334"/>
            <ac:spMk id="2" creationId="{ADE43428-DE2D-8D31-1417-C64B5244A340}"/>
          </ac:spMkLst>
        </pc:spChg>
      </pc:sldChg>
      <pc:sldChg chg="addSp delSp modSp add mod setBg delDesignElem">
        <pc:chgData name="Briggs, Quinn" userId="bd4ed5c9-a142-40f7-8e5e-68f389f6aa57" providerId="ADAL" clId="{FA0E5356-564C-4A5C-9BF2-EBCC38232F4E}" dt="2024-09-24T21:12:39.178" v="213" actId="20577"/>
        <pc:sldMkLst>
          <pc:docMk/>
          <pc:sldMk cId="3947748309" sldId="338"/>
        </pc:sldMkLst>
        <pc:spChg chg="mod">
          <ac:chgData name="Briggs, Quinn" userId="bd4ed5c9-a142-40f7-8e5e-68f389f6aa57" providerId="ADAL" clId="{FA0E5356-564C-4A5C-9BF2-EBCC38232F4E}" dt="2024-09-24T21:04:28.139" v="204" actId="26606"/>
          <ac:spMkLst>
            <pc:docMk/>
            <pc:sldMk cId="3947748309" sldId="338"/>
            <ac:spMk id="2" creationId="{BAC65592-9FCB-3BD8-0467-679FD6BD1FE8}"/>
          </ac:spMkLst>
        </pc:spChg>
        <pc:spChg chg="del">
          <ac:chgData name="Briggs, Quinn" userId="bd4ed5c9-a142-40f7-8e5e-68f389f6aa57" providerId="ADAL" clId="{FA0E5356-564C-4A5C-9BF2-EBCC38232F4E}" dt="2024-09-24T21:04:02.550" v="199"/>
          <ac:spMkLst>
            <pc:docMk/>
            <pc:sldMk cId="3947748309" sldId="338"/>
            <ac:spMk id="17" creationId="{52BE4420-3B5F-4549-8B4A-77855B8215EC}"/>
          </ac:spMkLst>
        </pc:spChg>
        <pc:spChg chg="del">
          <ac:chgData name="Briggs, Quinn" userId="bd4ed5c9-a142-40f7-8e5e-68f389f6aa57" providerId="ADAL" clId="{FA0E5356-564C-4A5C-9BF2-EBCC38232F4E}" dt="2024-09-24T21:04:02.550" v="199"/>
          <ac:spMkLst>
            <pc:docMk/>
            <pc:sldMk cId="3947748309" sldId="338"/>
            <ac:spMk id="18" creationId="{A75876F6-95D4-48CB-8E3E-4401A96E25A4}"/>
          </ac:spMkLst>
        </pc:spChg>
        <pc:spChg chg="del">
          <ac:chgData name="Briggs, Quinn" userId="bd4ed5c9-a142-40f7-8e5e-68f389f6aa57" providerId="ADAL" clId="{FA0E5356-564C-4A5C-9BF2-EBCC38232F4E}" dt="2024-09-24T21:04:02.550" v="199"/>
          <ac:spMkLst>
            <pc:docMk/>
            <pc:sldMk cId="3947748309" sldId="338"/>
            <ac:spMk id="19" creationId="{D1B84719-90BB-4D0C-92D8-61DC5512B34B}"/>
          </ac:spMkLst>
        </pc:spChg>
        <pc:spChg chg="del">
          <ac:chgData name="Briggs, Quinn" userId="bd4ed5c9-a142-40f7-8e5e-68f389f6aa57" providerId="ADAL" clId="{FA0E5356-564C-4A5C-9BF2-EBCC38232F4E}" dt="2024-09-24T21:04:02.550" v="199"/>
          <ac:spMkLst>
            <pc:docMk/>
            <pc:sldMk cId="3947748309" sldId="338"/>
            <ac:spMk id="20" creationId="{7B407EC4-5D16-4845-9840-4E28622B6568}"/>
          </ac:spMkLst>
        </pc:spChg>
        <pc:spChg chg="add">
          <ac:chgData name="Briggs, Quinn" userId="bd4ed5c9-a142-40f7-8e5e-68f389f6aa57" providerId="ADAL" clId="{FA0E5356-564C-4A5C-9BF2-EBCC38232F4E}" dt="2024-09-24T21:04:42.027" v="206" actId="26606"/>
          <ac:spMkLst>
            <pc:docMk/>
            <pc:sldMk cId="3947748309" sldId="338"/>
            <ac:spMk id="23" creationId="{52BE4420-3B5F-4549-8B4A-77855B8215EC}"/>
          </ac:spMkLst>
        </pc:spChg>
        <pc:spChg chg="add">
          <ac:chgData name="Briggs, Quinn" userId="bd4ed5c9-a142-40f7-8e5e-68f389f6aa57" providerId="ADAL" clId="{FA0E5356-564C-4A5C-9BF2-EBCC38232F4E}" dt="2024-09-24T21:04:42.027" v="206" actId="26606"/>
          <ac:spMkLst>
            <pc:docMk/>
            <pc:sldMk cId="3947748309" sldId="338"/>
            <ac:spMk id="24" creationId="{A75876F6-95D4-48CB-8E3E-4401A96E25A4}"/>
          </ac:spMkLst>
        </pc:spChg>
        <pc:spChg chg="add">
          <ac:chgData name="Briggs, Quinn" userId="bd4ed5c9-a142-40f7-8e5e-68f389f6aa57" providerId="ADAL" clId="{FA0E5356-564C-4A5C-9BF2-EBCC38232F4E}" dt="2024-09-24T21:04:42.027" v="206" actId="26606"/>
          <ac:spMkLst>
            <pc:docMk/>
            <pc:sldMk cId="3947748309" sldId="338"/>
            <ac:spMk id="25" creationId="{D1B84719-90BB-4D0C-92D8-61DC5512B34B}"/>
          </ac:spMkLst>
        </pc:spChg>
        <pc:spChg chg="add del">
          <ac:chgData name="Briggs, Quinn" userId="bd4ed5c9-a142-40f7-8e5e-68f389f6aa57" providerId="ADAL" clId="{FA0E5356-564C-4A5C-9BF2-EBCC38232F4E}" dt="2024-09-24T21:04:24.278" v="202" actId="26606"/>
          <ac:spMkLst>
            <pc:docMk/>
            <pc:sldMk cId="3947748309" sldId="338"/>
            <ac:spMk id="26" creationId="{52BE4420-3B5F-4549-8B4A-77855B8215EC}"/>
          </ac:spMkLst>
        </pc:spChg>
        <pc:spChg chg="add">
          <ac:chgData name="Briggs, Quinn" userId="bd4ed5c9-a142-40f7-8e5e-68f389f6aa57" providerId="ADAL" clId="{FA0E5356-564C-4A5C-9BF2-EBCC38232F4E}" dt="2024-09-24T21:04:42.027" v="206" actId="26606"/>
          <ac:spMkLst>
            <pc:docMk/>
            <pc:sldMk cId="3947748309" sldId="338"/>
            <ac:spMk id="27" creationId="{7B407EC4-5D16-4845-9840-4E28622B6568}"/>
          </ac:spMkLst>
        </pc:spChg>
        <pc:spChg chg="add del">
          <ac:chgData name="Briggs, Quinn" userId="bd4ed5c9-a142-40f7-8e5e-68f389f6aa57" providerId="ADAL" clId="{FA0E5356-564C-4A5C-9BF2-EBCC38232F4E}" dt="2024-09-24T21:04:24.278" v="202" actId="26606"/>
          <ac:spMkLst>
            <pc:docMk/>
            <pc:sldMk cId="3947748309" sldId="338"/>
            <ac:spMk id="28" creationId="{A75876F6-95D4-48CB-8E3E-4401A96E25A4}"/>
          </ac:spMkLst>
        </pc:spChg>
        <pc:spChg chg="add del">
          <ac:chgData name="Briggs, Quinn" userId="bd4ed5c9-a142-40f7-8e5e-68f389f6aa57" providerId="ADAL" clId="{FA0E5356-564C-4A5C-9BF2-EBCC38232F4E}" dt="2024-09-24T21:04:24.278" v="202" actId="26606"/>
          <ac:spMkLst>
            <pc:docMk/>
            <pc:sldMk cId="3947748309" sldId="338"/>
            <ac:spMk id="30" creationId="{D1B84719-90BB-4D0C-92D8-61DC5512B34B}"/>
          </ac:spMkLst>
        </pc:spChg>
        <pc:spChg chg="add del">
          <ac:chgData name="Briggs, Quinn" userId="bd4ed5c9-a142-40f7-8e5e-68f389f6aa57" providerId="ADAL" clId="{FA0E5356-564C-4A5C-9BF2-EBCC38232F4E}" dt="2024-09-24T21:04:24.278" v="202" actId="26606"/>
          <ac:spMkLst>
            <pc:docMk/>
            <pc:sldMk cId="3947748309" sldId="338"/>
            <ac:spMk id="32" creationId="{7B407EC4-5D16-4845-9840-4E28622B6568}"/>
          </ac:spMkLst>
        </pc:spChg>
        <pc:spChg chg="add del">
          <ac:chgData name="Briggs, Quinn" userId="bd4ed5c9-a142-40f7-8e5e-68f389f6aa57" providerId="ADAL" clId="{FA0E5356-564C-4A5C-9BF2-EBCC38232F4E}" dt="2024-09-24T21:04:28.139" v="204" actId="26606"/>
          <ac:spMkLst>
            <pc:docMk/>
            <pc:sldMk cId="3947748309" sldId="338"/>
            <ac:spMk id="34" creationId="{1DEBC39A-B858-4A8F-8C57-8B8FC7119D45}"/>
          </ac:spMkLst>
        </pc:spChg>
        <pc:spChg chg="add del">
          <ac:chgData name="Briggs, Quinn" userId="bd4ed5c9-a142-40f7-8e5e-68f389f6aa57" providerId="ADAL" clId="{FA0E5356-564C-4A5C-9BF2-EBCC38232F4E}" dt="2024-09-24T21:04:28.139" v="204" actId="26606"/>
          <ac:spMkLst>
            <pc:docMk/>
            <pc:sldMk cId="3947748309" sldId="338"/>
            <ac:spMk id="35" creationId="{D23242D4-46D0-4E6B-918E-6C98A64844AB}"/>
          </ac:spMkLst>
        </pc:spChg>
        <pc:spChg chg="add del">
          <ac:chgData name="Briggs, Quinn" userId="bd4ed5c9-a142-40f7-8e5e-68f389f6aa57" providerId="ADAL" clId="{FA0E5356-564C-4A5C-9BF2-EBCC38232F4E}" dt="2024-09-24T21:04:28.139" v="204" actId="26606"/>
          <ac:spMkLst>
            <pc:docMk/>
            <pc:sldMk cId="3947748309" sldId="338"/>
            <ac:spMk id="36" creationId="{FD49F8FF-8A89-456E-BAEE-67E3A2D78649}"/>
          </ac:spMkLst>
        </pc:spChg>
        <pc:graphicFrameChg chg="mod modGraphic">
          <ac:chgData name="Briggs, Quinn" userId="bd4ed5c9-a142-40f7-8e5e-68f389f6aa57" providerId="ADAL" clId="{FA0E5356-564C-4A5C-9BF2-EBCC38232F4E}" dt="2024-09-24T21:12:39.178" v="213" actId="20577"/>
          <ac:graphicFrameMkLst>
            <pc:docMk/>
            <pc:sldMk cId="3947748309" sldId="338"/>
            <ac:graphicFrameMk id="21" creationId="{453CAED6-5777-2175-1C6E-409F15925D6D}"/>
          </ac:graphicFrameMkLst>
        </pc:graphicFrameChg>
        <pc:cxnChg chg="add del">
          <ac:chgData name="Briggs, Quinn" userId="bd4ed5c9-a142-40f7-8e5e-68f389f6aa57" providerId="ADAL" clId="{FA0E5356-564C-4A5C-9BF2-EBCC38232F4E}" dt="2024-09-24T21:04:28.139" v="204" actId="26606"/>
          <ac:cxnSpMkLst>
            <pc:docMk/>
            <pc:sldMk cId="3947748309" sldId="338"/>
            <ac:cxnSpMk id="37" creationId="{CAC56419-512E-40E0-9371-A35F07B0252B}"/>
          </ac:cxnSpMkLst>
        </pc:cxnChg>
      </pc:sldChg>
      <pc:sldChg chg="addSp modSp new mod setBg">
        <pc:chgData name="Briggs, Quinn" userId="bd4ed5c9-a142-40f7-8e5e-68f389f6aa57" providerId="ADAL" clId="{FA0E5356-564C-4A5C-9BF2-EBCC38232F4E}" dt="2024-09-24T21:08:36.885" v="209" actId="26606"/>
        <pc:sldMkLst>
          <pc:docMk/>
          <pc:sldMk cId="1331927656" sldId="339"/>
        </pc:sldMkLst>
        <pc:spChg chg="add">
          <ac:chgData name="Briggs, Quinn" userId="bd4ed5c9-a142-40f7-8e5e-68f389f6aa57" providerId="ADAL" clId="{FA0E5356-564C-4A5C-9BF2-EBCC38232F4E}" dt="2024-09-24T21:08:36.885" v="209" actId="26606"/>
          <ac:spMkLst>
            <pc:docMk/>
            <pc:sldMk cId="1331927656" sldId="339"/>
            <ac:spMk id="8" creationId="{23E3CED3-8830-45C9-8D6C-F4ECADD4F114}"/>
          </ac:spMkLst>
        </pc:spChg>
        <pc:spChg chg="add">
          <ac:chgData name="Briggs, Quinn" userId="bd4ed5c9-a142-40f7-8e5e-68f389f6aa57" providerId="ADAL" clId="{FA0E5356-564C-4A5C-9BF2-EBCC38232F4E}" dt="2024-09-24T21:08:36.885" v="209" actId="26606"/>
          <ac:spMkLst>
            <pc:docMk/>
            <pc:sldMk cId="1331927656" sldId="339"/>
            <ac:spMk id="10" creationId="{66F2D62A-C66C-42DF-8C05-99B0B1A8BED0}"/>
          </ac:spMkLst>
        </pc:spChg>
        <pc:picChg chg="add mod">
          <ac:chgData name="Briggs, Quinn" userId="bd4ed5c9-a142-40f7-8e5e-68f389f6aa57" providerId="ADAL" clId="{FA0E5356-564C-4A5C-9BF2-EBCC38232F4E}" dt="2024-09-24T21:08:36.885" v="209" actId="26606"/>
          <ac:picMkLst>
            <pc:docMk/>
            <pc:sldMk cId="1331927656" sldId="339"/>
            <ac:picMk id="3" creationId="{EF4F91D0-1A77-2E45-A59A-72A06BC1F251}"/>
          </ac:picMkLst>
        </pc:picChg>
      </pc:sldChg>
      <pc:sldChg chg="addSp delSp new mod ord">
        <pc:chgData name="Briggs, Quinn" userId="bd4ed5c9-a142-40f7-8e5e-68f389f6aa57" providerId="ADAL" clId="{FA0E5356-564C-4A5C-9BF2-EBCC38232F4E}" dt="2024-09-24T21:38:15.352" v="222" actId="22"/>
        <pc:sldMkLst>
          <pc:docMk/>
          <pc:sldMk cId="2927388299" sldId="340"/>
        </pc:sldMkLst>
        <pc:picChg chg="add del">
          <ac:chgData name="Briggs, Quinn" userId="bd4ed5c9-a142-40f7-8e5e-68f389f6aa57" providerId="ADAL" clId="{FA0E5356-564C-4A5C-9BF2-EBCC38232F4E}" dt="2024-09-24T21:38:14.297" v="221" actId="478"/>
          <ac:picMkLst>
            <pc:docMk/>
            <pc:sldMk cId="2927388299" sldId="340"/>
            <ac:picMk id="3" creationId="{1796B820-0CED-3DF7-ED6E-A90B70BBCB95}"/>
          </ac:picMkLst>
        </pc:picChg>
        <pc:picChg chg="add">
          <ac:chgData name="Briggs, Quinn" userId="bd4ed5c9-a142-40f7-8e5e-68f389f6aa57" providerId="ADAL" clId="{FA0E5356-564C-4A5C-9BF2-EBCC38232F4E}" dt="2024-09-24T21:38:15.352" v="222" actId="22"/>
          <ac:picMkLst>
            <pc:docMk/>
            <pc:sldMk cId="2927388299" sldId="340"/>
            <ac:picMk id="5" creationId="{E89DB9A9-F85C-00D2-D180-6161204C8CD9}"/>
          </ac:picMkLst>
        </pc:picChg>
      </pc:sldChg>
      <pc:sldChg chg="addSp delSp modSp new mod setBg">
        <pc:chgData name="Briggs, Quinn" userId="bd4ed5c9-a142-40f7-8e5e-68f389f6aa57" providerId="ADAL" clId="{FA0E5356-564C-4A5C-9BF2-EBCC38232F4E}" dt="2024-09-24T21:41:50.453" v="226" actId="26606"/>
        <pc:sldMkLst>
          <pc:docMk/>
          <pc:sldMk cId="1021922041" sldId="341"/>
        </pc:sldMkLst>
        <pc:spChg chg="add del">
          <ac:chgData name="Briggs, Quinn" userId="bd4ed5c9-a142-40f7-8e5e-68f389f6aa57" providerId="ADAL" clId="{FA0E5356-564C-4A5C-9BF2-EBCC38232F4E}" dt="2024-09-24T21:41:50.453" v="226" actId="26606"/>
          <ac:spMkLst>
            <pc:docMk/>
            <pc:sldMk cId="1021922041" sldId="341"/>
            <ac:spMk id="8" creationId="{544958B8-57B6-4B37-8A18-D54A32EC2D37}"/>
          </ac:spMkLst>
        </pc:spChg>
        <pc:spChg chg="add del">
          <ac:chgData name="Briggs, Quinn" userId="bd4ed5c9-a142-40f7-8e5e-68f389f6aa57" providerId="ADAL" clId="{FA0E5356-564C-4A5C-9BF2-EBCC38232F4E}" dt="2024-09-24T21:41:50.453" v="226" actId="26606"/>
          <ac:spMkLst>
            <pc:docMk/>
            <pc:sldMk cId="1021922041" sldId="341"/>
            <ac:spMk id="10" creationId="{B7E4A740-3A69-42A5-8AC0-3905D518F419}"/>
          </ac:spMkLst>
        </pc:spChg>
        <pc:spChg chg="add del">
          <ac:chgData name="Briggs, Quinn" userId="bd4ed5c9-a142-40f7-8e5e-68f389f6aa57" providerId="ADAL" clId="{FA0E5356-564C-4A5C-9BF2-EBCC38232F4E}" dt="2024-09-24T21:41:50.453" v="226" actId="26606"/>
          <ac:spMkLst>
            <pc:docMk/>
            <pc:sldMk cId="1021922041" sldId="341"/>
            <ac:spMk id="21" creationId="{544958B8-57B6-4B37-8A18-D54A32EC2D37}"/>
          </ac:spMkLst>
        </pc:spChg>
        <pc:spChg chg="add del">
          <ac:chgData name="Briggs, Quinn" userId="bd4ed5c9-a142-40f7-8e5e-68f389f6aa57" providerId="ADAL" clId="{FA0E5356-564C-4A5C-9BF2-EBCC38232F4E}" dt="2024-09-24T21:41:50.453" v="226" actId="26606"/>
          <ac:spMkLst>
            <pc:docMk/>
            <pc:sldMk cId="1021922041" sldId="341"/>
            <ac:spMk id="23" creationId="{B7E4A740-3A69-42A5-8AC0-3905D518F419}"/>
          </ac:spMkLst>
        </pc:spChg>
        <pc:grpChg chg="add del">
          <ac:chgData name="Briggs, Quinn" userId="bd4ed5c9-a142-40f7-8e5e-68f389f6aa57" providerId="ADAL" clId="{FA0E5356-564C-4A5C-9BF2-EBCC38232F4E}" dt="2024-09-24T21:41:50.453" v="226" actId="26606"/>
          <ac:grpSpMkLst>
            <pc:docMk/>
            <pc:sldMk cId="1021922041" sldId="341"/>
            <ac:grpSpMk id="12" creationId="{8283C010-53D7-404B-9300-DB1BAE1EAE91}"/>
          </ac:grpSpMkLst>
        </pc:grpChg>
        <pc:grpChg chg="add del">
          <ac:chgData name="Briggs, Quinn" userId="bd4ed5c9-a142-40f7-8e5e-68f389f6aa57" providerId="ADAL" clId="{FA0E5356-564C-4A5C-9BF2-EBCC38232F4E}" dt="2024-09-24T21:41:50.453" v="226" actId="26606"/>
          <ac:grpSpMkLst>
            <pc:docMk/>
            <pc:sldMk cId="1021922041" sldId="341"/>
            <ac:grpSpMk id="25" creationId="{8283C010-53D7-404B-9300-DB1BAE1EAE91}"/>
          </ac:grpSpMkLst>
        </pc:grpChg>
        <pc:picChg chg="add del mod">
          <ac:chgData name="Briggs, Quinn" userId="bd4ed5c9-a142-40f7-8e5e-68f389f6aa57" providerId="ADAL" clId="{FA0E5356-564C-4A5C-9BF2-EBCC38232F4E}" dt="2024-09-24T21:41:41.436" v="223" actId="478"/>
          <ac:picMkLst>
            <pc:docMk/>
            <pc:sldMk cId="1021922041" sldId="341"/>
            <ac:picMk id="3" creationId="{2C3183DB-0B54-E539-46E3-1FD66FC295FF}"/>
          </ac:picMkLst>
        </pc:picChg>
        <pc:picChg chg="add mod">
          <ac:chgData name="Briggs, Quinn" userId="bd4ed5c9-a142-40f7-8e5e-68f389f6aa57" providerId="ADAL" clId="{FA0E5356-564C-4A5C-9BF2-EBCC38232F4E}" dt="2024-09-24T21:41:50.453" v="226" actId="26606"/>
          <ac:picMkLst>
            <pc:docMk/>
            <pc:sldMk cId="1021922041" sldId="341"/>
            <ac:picMk id="5" creationId="{F773D523-E6B3-432A-56C6-56E5942DD630}"/>
          </ac:picMkLst>
        </pc:picChg>
      </pc:sldChg>
    </pc:docChg>
  </pc:docChgLst>
  <pc:docChgLst>
    <pc:chgData name="Briggs, Quinn" userId="bd4ed5c9-a142-40f7-8e5e-68f389f6aa57" providerId="ADAL" clId="{FA2134D4-EC0D-436C-BF9E-75719F0CB3F0}"/>
    <pc:docChg chg="undo custSel addSld delSld modSld sldOrd">
      <pc:chgData name="Briggs, Quinn" userId="bd4ed5c9-a142-40f7-8e5e-68f389f6aa57" providerId="ADAL" clId="{FA2134D4-EC0D-436C-BF9E-75719F0CB3F0}" dt="2023-09-20T18:12:55.758" v="3153" actId="20577"/>
      <pc:docMkLst>
        <pc:docMk/>
      </pc:docMkLst>
      <pc:sldChg chg="addSp delSp modSp mod">
        <pc:chgData name="Briggs, Quinn" userId="bd4ed5c9-a142-40f7-8e5e-68f389f6aa57" providerId="ADAL" clId="{FA2134D4-EC0D-436C-BF9E-75719F0CB3F0}" dt="2023-09-20T15:45:27.876" v="2288" actId="403"/>
        <pc:sldMkLst>
          <pc:docMk/>
          <pc:sldMk cId="387885261" sldId="258"/>
        </pc:sldMkLst>
        <pc:spChg chg="mo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2" creationId="{6FBBD0B5-8725-4580-F739-934901FE5ADE}"/>
          </ac:spMkLst>
        </pc:spChg>
        <pc:spChg chg="mod or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4" creationId="{AB24007D-85A8-7B60-32EA-B82B8D1A9565}"/>
          </ac:spMkLst>
        </pc:spChg>
        <pc:spChg chg="add mod or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5" creationId="{25D89F02-2B16-70D6-B3F0-A3DE8595F444}"/>
          </ac:spMkLst>
        </pc:spChg>
        <pc:spChg chg="del">
          <ac:chgData name="Briggs, Quinn" userId="bd4ed5c9-a142-40f7-8e5e-68f389f6aa57" providerId="ADAL" clId="{FA2134D4-EC0D-436C-BF9E-75719F0CB3F0}" dt="2023-09-20T15:43:20.002" v="2281" actId="478"/>
          <ac:spMkLst>
            <pc:docMk/>
            <pc:sldMk cId="387885261" sldId="258"/>
            <ac:spMk id="8" creationId="{AF6E5E9C-C1D9-77B3-E740-3390F387F701}"/>
          </ac:spMkLst>
        </pc:spChg>
        <pc:spChg chg="add mod">
          <ac:chgData name="Briggs, Quinn" userId="bd4ed5c9-a142-40f7-8e5e-68f389f6aa57" providerId="ADAL" clId="{FA2134D4-EC0D-436C-BF9E-75719F0CB3F0}" dt="2023-09-20T15:45:27.876" v="2288" actId="403"/>
          <ac:spMkLst>
            <pc:docMk/>
            <pc:sldMk cId="387885261" sldId="258"/>
            <ac:spMk id="10" creationId="{A6A48543-712F-49DB-4F3F-A291D04345BC}"/>
          </ac:spMkLst>
        </pc:spChg>
        <pc:spChg chg="del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25" creationId="{572F6A24-139E-4EB5-86D2-431F42EF85CB}"/>
          </ac:spMkLst>
        </pc:spChg>
        <pc:spChg chg="del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36" creationId="{C9DA5B05-DD14-4860-AC45-02A8D2EE1AA5}"/>
          </ac:spMkLst>
        </pc:spChg>
        <pc:spChg chg="add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43" creationId="{572F6A24-139E-4EB5-86D2-431F42EF85CB}"/>
          </ac:spMkLst>
        </pc:spChg>
        <pc:spChg chg="add">
          <ac:chgData name="Briggs, Quinn" userId="bd4ed5c9-a142-40f7-8e5e-68f389f6aa57" providerId="ADAL" clId="{FA2134D4-EC0D-436C-BF9E-75719F0CB3F0}" dt="2023-09-20T15:45:01.956" v="2285" actId="26606"/>
          <ac:spMkLst>
            <pc:docMk/>
            <pc:sldMk cId="387885261" sldId="258"/>
            <ac:spMk id="51" creationId="{C9DA5B05-DD14-4860-AC45-02A8D2EE1AA5}"/>
          </ac:spMkLst>
        </pc:spChg>
        <pc:grpChg chg="del">
          <ac:chgData name="Briggs, Quinn" userId="bd4ed5c9-a142-40f7-8e5e-68f389f6aa57" providerId="ADAL" clId="{FA2134D4-EC0D-436C-BF9E-75719F0CB3F0}" dt="2023-09-20T15:45:01.956" v="2285" actId="26606"/>
          <ac:grpSpMkLst>
            <pc:docMk/>
            <pc:sldMk cId="387885261" sldId="258"/>
            <ac:grpSpMk id="30" creationId="{3963AE85-BE5D-4975-BACF-DDDCC9C2ACDE}"/>
          </ac:grpSpMkLst>
        </pc:grpChg>
        <pc:grpChg chg="add">
          <ac:chgData name="Briggs, Quinn" userId="bd4ed5c9-a142-40f7-8e5e-68f389f6aa57" providerId="ADAL" clId="{FA2134D4-EC0D-436C-BF9E-75719F0CB3F0}" dt="2023-09-20T15:45:01.956" v="2285" actId="26606"/>
          <ac:grpSpMkLst>
            <pc:docMk/>
            <pc:sldMk cId="387885261" sldId="258"/>
            <ac:grpSpMk id="45" creationId="{3963AE85-BE5D-4975-BACF-DDDCC9C2ACDE}"/>
          </ac:grpSpMkLst>
        </pc:grpChg>
        <pc:picChg chg="del">
          <ac:chgData name="Briggs, Quinn" userId="bd4ed5c9-a142-40f7-8e5e-68f389f6aa57" providerId="ADAL" clId="{FA2134D4-EC0D-436C-BF9E-75719F0CB3F0}" dt="2023-09-20T15:43:20.002" v="2281" actId="478"/>
          <ac:picMkLst>
            <pc:docMk/>
            <pc:sldMk cId="387885261" sldId="258"/>
            <ac:picMk id="6" creationId="{6A115576-259D-B314-6E21-94922AB78678}"/>
          </ac:picMkLst>
        </pc:picChg>
        <pc:picChg chg="add mod">
          <ac:chgData name="Briggs, Quinn" userId="bd4ed5c9-a142-40f7-8e5e-68f389f6aa57" providerId="ADAL" clId="{FA2134D4-EC0D-436C-BF9E-75719F0CB3F0}" dt="2023-09-20T15:45:01.956" v="2285" actId="26606"/>
          <ac:picMkLst>
            <pc:docMk/>
            <pc:sldMk cId="387885261" sldId="258"/>
            <ac:picMk id="9" creationId="{A88F3039-2385-CC26-79DB-8EBA9F01E4EE}"/>
          </ac:picMkLst>
        </pc:picChg>
        <pc:cxnChg chg="del">
          <ac:chgData name="Briggs, Quinn" userId="bd4ed5c9-a142-40f7-8e5e-68f389f6aa57" providerId="ADAL" clId="{FA2134D4-EC0D-436C-BF9E-75719F0CB3F0}" dt="2023-09-20T15:45:01.956" v="2285" actId="26606"/>
          <ac:cxnSpMkLst>
            <pc:docMk/>
            <pc:sldMk cId="387885261" sldId="258"/>
            <ac:cxnSpMk id="38" creationId="{36BE37AC-AD36-4C42-9B8C-C5500F4E7C63}"/>
          </ac:cxnSpMkLst>
        </pc:cxnChg>
        <pc:cxnChg chg="add">
          <ac:chgData name="Briggs, Quinn" userId="bd4ed5c9-a142-40f7-8e5e-68f389f6aa57" providerId="ADAL" clId="{FA2134D4-EC0D-436C-BF9E-75719F0CB3F0}" dt="2023-09-20T15:45:01.956" v="2285" actId="26606"/>
          <ac:cxnSpMkLst>
            <pc:docMk/>
            <pc:sldMk cId="387885261" sldId="258"/>
            <ac:cxnSpMk id="53" creationId="{36BE37AC-AD36-4C42-9B8C-C5500F4E7C63}"/>
          </ac:cxnSpMkLst>
        </pc:cxnChg>
      </pc:sldChg>
      <pc:sldChg chg="modSp">
        <pc:chgData name="Briggs, Quinn" userId="bd4ed5c9-a142-40f7-8e5e-68f389f6aa57" providerId="ADAL" clId="{FA2134D4-EC0D-436C-BF9E-75719F0CB3F0}" dt="2023-09-20T16:04:28.126" v="3052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FA2134D4-EC0D-436C-BF9E-75719F0CB3F0}" dt="2023-09-20T16:04:28.126" v="3052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FA2134D4-EC0D-436C-BF9E-75719F0CB3F0}" dt="2023-09-20T15:52:42.228" v="2826" actId="20577"/>
        <pc:sldMkLst>
          <pc:docMk/>
          <pc:sldMk cId="2406511063" sldId="308"/>
        </pc:sldMkLst>
        <pc:spChg chg="mod">
          <ac:chgData name="Briggs, Quinn" userId="bd4ed5c9-a142-40f7-8e5e-68f389f6aa57" providerId="ADAL" clId="{FA2134D4-EC0D-436C-BF9E-75719F0CB3F0}" dt="2023-09-20T15:52:42.228" v="2826" actId="20577"/>
          <ac:spMkLst>
            <pc:docMk/>
            <pc:sldMk cId="2406511063" sldId="308"/>
            <ac:spMk id="3" creationId="{F6CB2671-B852-D135-D89E-04BC2EAFBE2F}"/>
          </ac:spMkLst>
        </pc:spChg>
      </pc:sldChg>
      <pc:sldChg chg="modSp mod">
        <pc:chgData name="Briggs, Quinn" userId="bd4ed5c9-a142-40f7-8e5e-68f389f6aa57" providerId="ADAL" clId="{FA2134D4-EC0D-436C-BF9E-75719F0CB3F0}" dt="2023-09-20T15:27:27.222" v="1720" actId="20577"/>
        <pc:sldMkLst>
          <pc:docMk/>
          <pc:sldMk cId="505528828" sldId="324"/>
        </pc:sldMkLst>
        <pc:spChg chg="mod">
          <ac:chgData name="Briggs, Quinn" userId="bd4ed5c9-a142-40f7-8e5e-68f389f6aa57" providerId="ADAL" clId="{FA2134D4-EC0D-436C-BF9E-75719F0CB3F0}" dt="2023-09-20T15:27:27.222" v="1720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4059083083" sldId="325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3336766795" sldId="326"/>
        </pc:sldMkLst>
      </pc:sldChg>
      <pc:sldChg chg="modSp ord modAnim">
        <pc:chgData name="Briggs, Quinn" userId="bd4ed5c9-a142-40f7-8e5e-68f389f6aa57" providerId="ADAL" clId="{FA2134D4-EC0D-436C-BF9E-75719F0CB3F0}" dt="2023-09-20T16:20:49.251" v="3067" actId="20577"/>
        <pc:sldMkLst>
          <pc:docMk/>
          <pc:sldMk cId="2126244451" sldId="327"/>
        </pc:sldMkLst>
        <pc:spChg chg="mod">
          <ac:chgData name="Briggs, Quinn" userId="bd4ed5c9-a142-40f7-8e5e-68f389f6aa57" providerId="ADAL" clId="{FA2134D4-EC0D-436C-BF9E-75719F0CB3F0}" dt="2023-09-20T16:20:49.251" v="3067" actId="20577"/>
          <ac:spMkLst>
            <pc:docMk/>
            <pc:sldMk cId="2126244451" sldId="327"/>
            <ac:spMk id="3" creationId="{C523D8FC-C08D-8313-8A99-30098DFCC58C}"/>
          </ac:spMkLst>
        </pc:spChg>
      </pc:sldChg>
      <pc:sldChg chg="addSp modSp new mod setBg modAnim">
        <pc:chgData name="Briggs, Quinn" userId="bd4ed5c9-a142-40f7-8e5e-68f389f6aa57" providerId="ADAL" clId="{FA2134D4-EC0D-436C-BF9E-75719F0CB3F0}" dt="2023-09-20T16:03:54.475" v="3010" actId="255"/>
        <pc:sldMkLst>
          <pc:docMk/>
          <pc:sldMk cId="218869455" sldId="328"/>
        </pc:sldMkLst>
        <pc:spChg chg="mod">
          <ac:chgData name="Briggs, Quinn" userId="bd4ed5c9-a142-40f7-8e5e-68f389f6aa57" providerId="ADAL" clId="{FA2134D4-EC0D-436C-BF9E-75719F0CB3F0}" dt="2023-09-20T16:03:45.318" v="3009" actId="20577"/>
          <ac:spMkLst>
            <pc:docMk/>
            <pc:sldMk cId="218869455" sldId="328"/>
            <ac:spMk id="2" creationId="{C8AE6BFF-39D1-0DE2-5A7E-A3252F3AFFA7}"/>
          </ac:spMkLst>
        </pc:spChg>
        <pc:spChg chg="mod">
          <ac:chgData name="Briggs, Quinn" userId="bd4ed5c9-a142-40f7-8e5e-68f389f6aa57" providerId="ADAL" clId="{FA2134D4-EC0D-436C-BF9E-75719F0CB3F0}" dt="2023-09-20T16:03:54.475" v="3010" actId="255"/>
          <ac:spMkLst>
            <pc:docMk/>
            <pc:sldMk cId="218869455" sldId="328"/>
            <ac:spMk id="3" creationId="{D7DA8E45-2FD6-095C-EEAB-955C260AAB2F}"/>
          </ac:spMkLst>
        </pc:spChg>
        <pc:spChg chg="add mod">
          <ac:chgData name="Briggs, Quinn" userId="bd4ed5c9-a142-40f7-8e5e-68f389f6aa57" providerId="ADAL" clId="{FA2134D4-EC0D-436C-BF9E-75719F0CB3F0}" dt="2023-09-20T15:59:59.994" v="2887" actId="26606"/>
          <ac:spMkLst>
            <pc:docMk/>
            <pc:sldMk cId="218869455" sldId="328"/>
            <ac:spMk id="6" creationId="{BF2D2EEF-8788-9B5F-E28D-CDF2523EC4A4}"/>
          </ac:spMkLst>
        </pc:spChg>
        <pc:picChg chg="add mod">
          <ac:chgData name="Briggs, Quinn" userId="bd4ed5c9-a142-40f7-8e5e-68f389f6aa57" providerId="ADAL" clId="{FA2134D4-EC0D-436C-BF9E-75719F0CB3F0}" dt="2023-09-20T15:59:59.994" v="2887" actId="26606"/>
          <ac:picMkLst>
            <pc:docMk/>
            <pc:sldMk cId="218869455" sldId="328"/>
            <ac:picMk id="5" creationId="{C44F7566-FF68-FB9D-0251-C4F199C3DCA0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503058858" sldId="328"/>
        </pc:sldMkLst>
      </pc:sldChg>
      <pc:sldChg chg="modSp new del mod">
        <pc:chgData name="Briggs, Quinn" userId="bd4ed5c9-a142-40f7-8e5e-68f389f6aa57" providerId="ADAL" clId="{FA2134D4-EC0D-436C-BF9E-75719F0CB3F0}" dt="2023-09-20T14:50:50.985" v="43" actId="47"/>
        <pc:sldMkLst>
          <pc:docMk/>
          <pc:sldMk cId="4280411651" sldId="328"/>
        </pc:sldMkLst>
        <pc:spChg chg="mod">
          <ac:chgData name="Briggs, Quinn" userId="bd4ed5c9-a142-40f7-8e5e-68f389f6aa57" providerId="ADAL" clId="{FA2134D4-EC0D-436C-BF9E-75719F0CB3F0}" dt="2023-09-20T14:49:53.990" v="42" actId="20577"/>
          <ac:spMkLst>
            <pc:docMk/>
            <pc:sldMk cId="4280411651" sldId="328"/>
            <ac:spMk id="2" creationId="{75B9EFD1-B804-09B6-A7CB-3B90F9A436C5}"/>
          </ac:spMkLst>
        </pc:sp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708992443" sldId="329"/>
        </pc:sldMkLst>
      </pc:sldChg>
      <pc:sldChg chg="addSp modSp new del mod modAnim">
        <pc:chgData name="Briggs, Quinn" userId="bd4ed5c9-a142-40f7-8e5e-68f389f6aa57" providerId="ADAL" clId="{FA2134D4-EC0D-436C-BF9E-75719F0CB3F0}" dt="2023-09-20T15:04:36.457" v="1128" actId="47"/>
        <pc:sldMkLst>
          <pc:docMk/>
          <pc:sldMk cId="2948607260" sldId="329"/>
        </pc:sldMkLst>
        <pc:spChg chg="mod">
          <ac:chgData name="Briggs, Quinn" userId="bd4ed5c9-a142-40f7-8e5e-68f389f6aa57" providerId="ADAL" clId="{FA2134D4-EC0D-436C-BF9E-75719F0CB3F0}" dt="2023-09-20T15:02:40.023" v="1120" actId="20577"/>
          <ac:spMkLst>
            <pc:docMk/>
            <pc:sldMk cId="2948607260" sldId="329"/>
            <ac:spMk id="2" creationId="{69AE054A-8EE3-CCF3-3694-C3526BE2C4A8}"/>
          </ac:spMkLst>
        </pc:spChg>
        <pc:picChg chg="add mod">
          <ac:chgData name="Briggs, Quinn" userId="bd4ed5c9-a142-40f7-8e5e-68f389f6aa57" providerId="ADAL" clId="{FA2134D4-EC0D-436C-BF9E-75719F0CB3F0}" dt="2023-09-20T15:04:13.682" v="1123" actId="1076"/>
          <ac:picMkLst>
            <pc:docMk/>
            <pc:sldMk cId="2948607260" sldId="329"/>
            <ac:picMk id="3" creationId="{07CE5D88-E601-58D9-DDD6-B52745C92740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1676673723" sldId="330"/>
        </pc:sldMkLst>
      </pc:sldChg>
      <pc:sldChg chg="addSp modSp new mod modAnim">
        <pc:chgData name="Briggs, Quinn" userId="bd4ed5c9-a142-40f7-8e5e-68f389f6aa57" providerId="ADAL" clId="{FA2134D4-EC0D-436C-BF9E-75719F0CB3F0}" dt="2023-09-20T15:04:34.043" v="1127" actId="1076"/>
        <pc:sldMkLst>
          <pc:docMk/>
          <pc:sldMk cId="4240059314" sldId="330"/>
        </pc:sldMkLst>
        <pc:picChg chg="add mod">
          <ac:chgData name="Briggs, Quinn" userId="bd4ed5c9-a142-40f7-8e5e-68f389f6aa57" providerId="ADAL" clId="{FA2134D4-EC0D-436C-BF9E-75719F0CB3F0}" dt="2023-09-20T15:04:34.043" v="1127" actId="1076"/>
          <ac:picMkLst>
            <pc:docMk/>
            <pc:sldMk cId="4240059314" sldId="330"/>
            <ac:picMk id="2" creationId="{F79E77EF-7F80-1B2E-5B37-218163176339}"/>
          </ac:picMkLst>
        </pc:picChg>
      </pc:sldChg>
      <pc:sldChg chg="addSp modSp new mod setBg">
        <pc:chgData name="Briggs, Quinn" userId="bd4ed5c9-a142-40f7-8e5e-68f389f6aa57" providerId="ADAL" clId="{FA2134D4-EC0D-436C-BF9E-75719F0CB3F0}" dt="2023-09-20T18:12:55.758" v="3153" actId="20577"/>
        <pc:sldMkLst>
          <pc:docMk/>
          <pc:sldMk cId="3114130958" sldId="331"/>
        </pc:sldMkLst>
        <pc:spChg chg="mod">
          <ac:chgData name="Briggs, Quinn" userId="bd4ed5c9-a142-40f7-8e5e-68f389f6aa57" providerId="ADAL" clId="{FA2134D4-EC0D-436C-BF9E-75719F0CB3F0}" dt="2023-09-20T15:27:15.058" v="1707" actId="27636"/>
          <ac:spMkLst>
            <pc:docMk/>
            <pc:sldMk cId="3114130958" sldId="331"/>
            <ac:spMk id="2" creationId="{04741466-923A-928A-1C87-D85B8E5B276C}"/>
          </ac:spMkLst>
        </pc:spChg>
        <pc:spChg chg="mod">
          <ac:chgData name="Briggs, Quinn" userId="bd4ed5c9-a142-40f7-8e5e-68f389f6aa57" providerId="ADAL" clId="{FA2134D4-EC0D-436C-BF9E-75719F0CB3F0}" dt="2023-09-20T18:12:55.758" v="3153" actId="20577"/>
          <ac:spMkLst>
            <pc:docMk/>
            <pc:sldMk cId="3114130958" sldId="331"/>
            <ac:spMk id="3" creationId="{4B42A5F1-D7C6-E7AD-7A36-4E2E4CC79A76}"/>
          </ac:spMkLst>
        </pc:spChg>
        <pc:spChg chg="add mod">
          <ac:chgData name="Briggs, Quinn" userId="bd4ed5c9-a142-40f7-8e5e-68f389f6aa57" providerId="ADAL" clId="{FA2134D4-EC0D-436C-BF9E-75719F0CB3F0}" dt="2023-09-20T15:18:30.018" v="1658" actId="26606"/>
          <ac:spMkLst>
            <pc:docMk/>
            <pc:sldMk cId="3114130958" sldId="331"/>
            <ac:spMk id="6" creationId="{E973F48C-2818-07AD-C504-4A19B604CA6C}"/>
          </ac:spMkLst>
        </pc:spChg>
        <pc:picChg chg="add mod">
          <ac:chgData name="Briggs, Quinn" userId="bd4ed5c9-a142-40f7-8e5e-68f389f6aa57" providerId="ADAL" clId="{FA2134D4-EC0D-436C-BF9E-75719F0CB3F0}" dt="2023-09-20T15:18:30.018" v="1658" actId="26606"/>
          <ac:picMkLst>
            <pc:docMk/>
            <pc:sldMk cId="3114130958" sldId="331"/>
            <ac:picMk id="5" creationId="{314EADD6-DE5F-C116-B5BA-607F21C7FD31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3537285252" sldId="331"/>
        </pc:sldMkLst>
      </pc:sldChg>
      <pc:sldChg chg="addSp modSp new mod setBg modAnim">
        <pc:chgData name="Briggs, Quinn" userId="bd4ed5c9-a142-40f7-8e5e-68f389f6aa57" providerId="ADAL" clId="{FA2134D4-EC0D-436C-BF9E-75719F0CB3F0}" dt="2023-09-20T16:22:20.129" v="3070" actId="5793"/>
        <pc:sldMkLst>
          <pc:docMk/>
          <pc:sldMk cId="1284060098" sldId="332"/>
        </pc:sldMkLst>
        <pc:spChg chg="mod">
          <ac:chgData name="Briggs, Quinn" userId="bd4ed5c9-a142-40f7-8e5e-68f389f6aa57" providerId="ADAL" clId="{FA2134D4-EC0D-436C-BF9E-75719F0CB3F0}" dt="2023-09-20T16:22:20.129" v="3070" actId="5793"/>
          <ac:spMkLst>
            <pc:docMk/>
            <pc:sldMk cId="1284060098" sldId="332"/>
            <ac:spMk id="2" creationId="{AB6AFCB0-BB8D-0511-B1D3-9877AFA78A79}"/>
          </ac:spMkLst>
        </pc:spChg>
        <pc:spChg chg="mod ord">
          <ac:chgData name="Briggs, Quinn" userId="bd4ed5c9-a142-40f7-8e5e-68f389f6aa57" providerId="ADAL" clId="{FA2134D4-EC0D-436C-BF9E-75719F0CB3F0}" dt="2023-09-20T16:21:55.374" v="3068" actId="6549"/>
          <ac:spMkLst>
            <pc:docMk/>
            <pc:sldMk cId="1284060098" sldId="332"/>
            <ac:spMk id="3" creationId="{5B37BCA9-4E09-AD33-D4F4-29DA2AEE319C}"/>
          </ac:spMkLst>
        </pc:spChg>
        <pc:spChg chg="add mod">
          <ac:chgData name="Briggs, Quinn" userId="bd4ed5c9-a142-40f7-8e5e-68f389f6aa57" providerId="ADAL" clId="{FA2134D4-EC0D-436C-BF9E-75719F0CB3F0}" dt="2023-09-20T15:54:32.576" v="2850" actId="26606"/>
          <ac:spMkLst>
            <pc:docMk/>
            <pc:sldMk cId="1284060098" sldId="332"/>
            <ac:spMk id="6" creationId="{DC36866B-659D-C0D8-295A-F20BF3C92C43}"/>
          </ac:spMkLst>
        </pc:spChg>
        <pc:spChg chg="add">
          <ac:chgData name="Briggs, Quinn" userId="bd4ed5c9-a142-40f7-8e5e-68f389f6aa57" providerId="ADAL" clId="{FA2134D4-EC0D-436C-BF9E-75719F0CB3F0}" dt="2023-09-20T15:54:32.576" v="2850" actId="26606"/>
          <ac:spMkLst>
            <pc:docMk/>
            <pc:sldMk cId="1284060098" sldId="332"/>
            <ac:spMk id="11" creationId="{572F6A24-139E-4EB5-86D2-431F42EF85CB}"/>
          </ac:spMkLst>
        </pc:spChg>
        <pc:spChg chg="add">
          <ac:chgData name="Briggs, Quinn" userId="bd4ed5c9-a142-40f7-8e5e-68f389f6aa57" providerId="ADAL" clId="{FA2134D4-EC0D-436C-BF9E-75719F0CB3F0}" dt="2023-09-20T15:54:32.576" v="2850" actId="26606"/>
          <ac:spMkLst>
            <pc:docMk/>
            <pc:sldMk cId="1284060098" sldId="332"/>
            <ac:spMk id="19" creationId="{C9DA5B05-DD14-4860-AC45-02A8D2EE1AA5}"/>
          </ac:spMkLst>
        </pc:spChg>
        <pc:grpChg chg="add">
          <ac:chgData name="Briggs, Quinn" userId="bd4ed5c9-a142-40f7-8e5e-68f389f6aa57" providerId="ADAL" clId="{FA2134D4-EC0D-436C-BF9E-75719F0CB3F0}" dt="2023-09-20T15:54:32.576" v="2850" actId="26606"/>
          <ac:grpSpMkLst>
            <pc:docMk/>
            <pc:sldMk cId="1284060098" sldId="332"/>
            <ac:grpSpMk id="13" creationId="{3963AE85-BE5D-4975-BACF-DDDCC9C2ACDE}"/>
          </ac:grpSpMkLst>
        </pc:grpChg>
        <pc:picChg chg="add mod">
          <ac:chgData name="Briggs, Quinn" userId="bd4ed5c9-a142-40f7-8e5e-68f389f6aa57" providerId="ADAL" clId="{FA2134D4-EC0D-436C-BF9E-75719F0CB3F0}" dt="2023-09-20T15:54:32.576" v="2850" actId="26606"/>
          <ac:picMkLst>
            <pc:docMk/>
            <pc:sldMk cId="1284060098" sldId="332"/>
            <ac:picMk id="5" creationId="{4649B678-785F-A2E1-9FF4-7DD6654945B9}"/>
          </ac:picMkLst>
        </pc:picChg>
        <pc:cxnChg chg="add">
          <ac:chgData name="Briggs, Quinn" userId="bd4ed5c9-a142-40f7-8e5e-68f389f6aa57" providerId="ADAL" clId="{FA2134D4-EC0D-436C-BF9E-75719F0CB3F0}" dt="2023-09-20T15:54:32.576" v="2850" actId="26606"/>
          <ac:cxnSpMkLst>
            <pc:docMk/>
            <pc:sldMk cId="1284060098" sldId="332"/>
            <ac:cxnSpMk id="21" creationId="{36BE37AC-AD36-4C42-9B8C-C5500F4E7C63}"/>
          </ac:cxnSpMkLst>
        </pc:cxn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317819336" sldId="332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117708727" sldId="333"/>
        </pc:sldMkLst>
      </pc:sldChg>
      <pc:sldChg chg="addSp modSp new mod setBg">
        <pc:chgData name="Briggs, Quinn" userId="bd4ed5c9-a142-40f7-8e5e-68f389f6aa57" providerId="ADAL" clId="{FA2134D4-EC0D-436C-BF9E-75719F0CB3F0}" dt="2023-09-20T15:58:49.763" v="2855" actId="20577"/>
        <pc:sldMkLst>
          <pc:docMk/>
          <pc:sldMk cId="314428861" sldId="333"/>
        </pc:sldMkLst>
        <pc:spChg chg="mod">
          <ac:chgData name="Briggs, Quinn" userId="bd4ed5c9-a142-40f7-8e5e-68f389f6aa57" providerId="ADAL" clId="{FA2134D4-EC0D-436C-BF9E-75719F0CB3F0}" dt="2023-09-20T15:57:06.268" v="2854" actId="26606"/>
          <ac:spMkLst>
            <pc:docMk/>
            <pc:sldMk cId="314428861" sldId="333"/>
            <ac:spMk id="2" creationId="{D6895CE6-D90D-1612-2717-1B945DFC0DC0}"/>
          </ac:spMkLst>
        </pc:spChg>
        <pc:spChg chg="mod">
          <ac:chgData name="Briggs, Quinn" userId="bd4ed5c9-a142-40f7-8e5e-68f389f6aa57" providerId="ADAL" clId="{FA2134D4-EC0D-436C-BF9E-75719F0CB3F0}" dt="2023-09-20T15:58:49.763" v="2855" actId="20577"/>
          <ac:spMkLst>
            <pc:docMk/>
            <pc:sldMk cId="314428861" sldId="333"/>
            <ac:spMk id="3" creationId="{0DC91EA6-FC1A-4190-E7EC-5B85FDA1667E}"/>
          </ac:spMkLst>
        </pc:spChg>
        <pc:picChg chg="add mod">
          <ac:chgData name="Briggs, Quinn" userId="bd4ed5c9-a142-40f7-8e5e-68f389f6aa57" providerId="ADAL" clId="{FA2134D4-EC0D-436C-BF9E-75719F0CB3F0}" dt="2023-09-20T15:57:06.268" v="2854" actId="26606"/>
          <ac:picMkLst>
            <pc:docMk/>
            <pc:sldMk cId="314428861" sldId="333"/>
            <ac:picMk id="5" creationId="{CE1C76E6-2710-5776-05A8-8811876E8A59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365405561" sldId="334"/>
        </pc:sldMkLst>
      </pc:sldChg>
      <pc:sldChg chg="modSp new mod">
        <pc:chgData name="Briggs, Quinn" userId="bd4ed5c9-a142-40f7-8e5e-68f389f6aa57" providerId="ADAL" clId="{FA2134D4-EC0D-436C-BF9E-75719F0CB3F0}" dt="2023-09-20T15:59:24.798" v="2883" actId="20577"/>
        <pc:sldMkLst>
          <pc:docMk/>
          <pc:sldMk cId="2955658813" sldId="334"/>
        </pc:sldMkLst>
        <pc:spChg chg="mod">
          <ac:chgData name="Briggs, Quinn" userId="bd4ed5c9-a142-40f7-8e5e-68f389f6aa57" providerId="ADAL" clId="{FA2134D4-EC0D-436C-BF9E-75719F0CB3F0}" dt="2023-09-20T15:49:17.600" v="2705" actId="27636"/>
          <ac:spMkLst>
            <pc:docMk/>
            <pc:sldMk cId="2955658813" sldId="334"/>
            <ac:spMk id="2" creationId="{ADE43428-DE2D-8D31-1417-C64B5244A340}"/>
          </ac:spMkLst>
        </pc:spChg>
        <pc:spChg chg="mod">
          <ac:chgData name="Briggs, Quinn" userId="bd4ed5c9-a142-40f7-8e5e-68f389f6aa57" providerId="ADAL" clId="{FA2134D4-EC0D-436C-BF9E-75719F0CB3F0}" dt="2023-09-20T15:59:24.798" v="2883" actId="20577"/>
          <ac:spMkLst>
            <pc:docMk/>
            <pc:sldMk cId="2955658813" sldId="334"/>
            <ac:spMk id="3" creationId="{6F9CAD2F-CC9B-96BC-60AD-5485F72780AB}"/>
          </ac:spMkLst>
        </pc:spChg>
      </pc:sldChg>
      <pc:sldChg chg="addSp modSp new mod setBg modAnim">
        <pc:chgData name="Briggs, Quinn" userId="bd4ed5c9-a142-40f7-8e5e-68f389f6aa57" providerId="ADAL" clId="{FA2134D4-EC0D-436C-BF9E-75719F0CB3F0}" dt="2023-09-20T16:03:39.740" v="2996" actId="20577"/>
        <pc:sldMkLst>
          <pc:docMk/>
          <pc:sldMk cId="2625129871" sldId="335"/>
        </pc:sldMkLst>
        <pc:spChg chg="mod">
          <ac:chgData name="Briggs, Quinn" userId="bd4ed5c9-a142-40f7-8e5e-68f389f6aa57" providerId="ADAL" clId="{FA2134D4-EC0D-436C-BF9E-75719F0CB3F0}" dt="2023-09-20T16:03:39.740" v="2996" actId="20577"/>
          <ac:spMkLst>
            <pc:docMk/>
            <pc:sldMk cId="2625129871" sldId="335"/>
            <ac:spMk id="2" creationId="{6F2B74C1-81DC-AEFA-9408-D860B1B04745}"/>
          </ac:spMkLst>
        </pc:spChg>
        <pc:spChg chg="mod">
          <ac:chgData name="Briggs, Quinn" userId="bd4ed5c9-a142-40f7-8e5e-68f389f6aa57" providerId="ADAL" clId="{FA2134D4-EC0D-436C-BF9E-75719F0CB3F0}" dt="2023-09-20T16:02:09.610" v="2965" actId="20577"/>
          <ac:spMkLst>
            <pc:docMk/>
            <pc:sldMk cId="2625129871" sldId="335"/>
            <ac:spMk id="3" creationId="{08D5E132-E465-D9AC-12CD-2A223404D4C4}"/>
          </ac:spMkLst>
        </pc:spChg>
        <pc:spChg chg="add mod">
          <ac:chgData name="Briggs, Quinn" userId="bd4ed5c9-a142-40f7-8e5e-68f389f6aa57" providerId="ADAL" clId="{FA2134D4-EC0D-436C-BF9E-75719F0CB3F0}" dt="2023-09-20T16:01:40.299" v="2938" actId="26606"/>
          <ac:spMkLst>
            <pc:docMk/>
            <pc:sldMk cId="2625129871" sldId="335"/>
            <ac:spMk id="6" creationId="{12E7C668-BBB0-B7D6-187A-177654729FF7}"/>
          </ac:spMkLst>
        </pc:spChg>
        <pc:picChg chg="add mod">
          <ac:chgData name="Briggs, Quinn" userId="bd4ed5c9-a142-40f7-8e5e-68f389f6aa57" providerId="ADAL" clId="{FA2134D4-EC0D-436C-BF9E-75719F0CB3F0}" dt="2023-09-20T16:01:40.299" v="2938" actId="26606"/>
          <ac:picMkLst>
            <pc:docMk/>
            <pc:sldMk cId="2625129871" sldId="335"/>
            <ac:picMk id="5" creationId="{CF226702-E913-7D29-33E5-5F65B015EF81}"/>
          </ac:picMkLst>
        </pc:picChg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4157366373" sldId="335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731596534" sldId="336"/>
        </pc:sldMkLst>
      </pc:sldChg>
      <pc:sldChg chg="addSp modSp new mod setBg">
        <pc:chgData name="Briggs, Quinn" userId="bd4ed5c9-a142-40f7-8e5e-68f389f6aa57" providerId="ADAL" clId="{FA2134D4-EC0D-436C-BF9E-75719F0CB3F0}" dt="2023-09-20T16:08:44.620" v="3061" actId="20577"/>
        <pc:sldMkLst>
          <pc:docMk/>
          <pc:sldMk cId="4260173139" sldId="336"/>
        </pc:sldMkLst>
        <pc:spChg chg="mod">
          <ac:chgData name="Briggs, Quinn" userId="bd4ed5c9-a142-40f7-8e5e-68f389f6aa57" providerId="ADAL" clId="{FA2134D4-EC0D-436C-BF9E-75719F0CB3F0}" dt="2023-09-20T16:03:34.716" v="2983" actId="20577"/>
          <ac:spMkLst>
            <pc:docMk/>
            <pc:sldMk cId="4260173139" sldId="336"/>
            <ac:spMk id="2" creationId="{A78A4473-A47C-38A1-BD74-C65A0B806A51}"/>
          </ac:spMkLst>
        </pc:spChg>
        <pc:spChg chg="mod">
          <ac:chgData name="Briggs, Quinn" userId="bd4ed5c9-a142-40f7-8e5e-68f389f6aa57" providerId="ADAL" clId="{FA2134D4-EC0D-436C-BF9E-75719F0CB3F0}" dt="2023-09-20T16:08:44.620" v="3061" actId="20577"/>
          <ac:spMkLst>
            <pc:docMk/>
            <pc:sldMk cId="4260173139" sldId="336"/>
            <ac:spMk id="3" creationId="{7FDBF06A-F463-A617-DBF9-F425B8C38247}"/>
          </ac:spMkLst>
        </pc:spChg>
        <pc:picChg chg="add mod">
          <ac:chgData name="Briggs, Quinn" userId="bd4ed5c9-a142-40f7-8e5e-68f389f6aa57" providerId="ADAL" clId="{FA2134D4-EC0D-436C-BF9E-75719F0CB3F0}" dt="2023-09-20T16:03:25.555" v="2973" actId="26606"/>
          <ac:picMkLst>
            <pc:docMk/>
            <pc:sldMk cId="4260173139" sldId="336"/>
            <ac:picMk id="5" creationId="{BAF83BF3-2BE7-99BF-D82B-BF0149BB610C}"/>
          </ac:picMkLst>
        </pc:picChg>
      </pc:sldChg>
      <pc:sldChg chg="del">
        <pc:chgData name="Briggs, Quinn" userId="bd4ed5c9-a142-40f7-8e5e-68f389f6aa57" providerId="ADAL" clId="{FA2134D4-EC0D-436C-BF9E-75719F0CB3F0}" dt="2023-09-20T14:49:36.419" v="13" actId="47"/>
        <pc:sldMkLst>
          <pc:docMk/>
          <pc:sldMk cId="814681342" sldId="337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2037030275" sldId="338"/>
        </pc:sldMkLst>
      </pc:sldChg>
      <pc:sldChg chg="del">
        <pc:chgData name="Briggs, Quinn" userId="bd4ed5c9-a142-40f7-8e5e-68f389f6aa57" providerId="ADAL" clId="{FA2134D4-EC0D-436C-BF9E-75719F0CB3F0}" dt="2023-09-20T14:48:55.854" v="0" actId="47"/>
        <pc:sldMkLst>
          <pc:docMk/>
          <pc:sldMk cId="3640091134" sldId="339"/>
        </pc:sldMkLst>
      </pc:sldChg>
    </pc:docChg>
  </pc:docChgLst>
  <pc:docChgLst>
    <pc:chgData name="Briggs, Quinn" userId="bd4ed5c9-a142-40f7-8e5e-68f389f6aa57" providerId="ADAL" clId="{9821BDEB-505B-4147-B43D-5B551AA0ACE3}"/>
    <pc:docChg chg="undo custSel addSld delSld modSld">
      <pc:chgData name="Briggs, Quinn" userId="bd4ed5c9-a142-40f7-8e5e-68f389f6aa57" providerId="ADAL" clId="{9821BDEB-505B-4147-B43D-5B551AA0ACE3}" dt="2023-09-13T18:40:45.188" v="3190" actId="47"/>
      <pc:docMkLst>
        <pc:docMk/>
      </pc:docMkLst>
      <pc:sldChg chg="addSp delSp modSp mod addAnim">
        <pc:chgData name="Briggs, Quinn" userId="bd4ed5c9-a142-40f7-8e5e-68f389f6aa57" providerId="ADAL" clId="{9821BDEB-505B-4147-B43D-5B551AA0ACE3}" dt="2023-09-13T17:25:02.710" v="3037" actId="26606"/>
        <pc:sldMkLst>
          <pc:docMk/>
          <pc:sldMk cId="387885261" sldId="258"/>
        </pc:sldMkLst>
        <pc:spChg chg="mod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7" creationId="{B785174A-CA08-464A-FA03-DEAC2DD4E7C5}"/>
          </ac:spMkLst>
        </pc:spChg>
        <pc:spChg chg="mod ord">
          <ac:chgData name="Briggs, Quinn" userId="bd4ed5c9-a142-40f7-8e5e-68f389f6aa57" providerId="ADAL" clId="{9821BDEB-505B-4147-B43D-5B551AA0ACE3}" dt="2023-09-13T17:24:59.804" v="3036" actId="20577"/>
          <ac:spMkLst>
            <pc:docMk/>
            <pc:sldMk cId="387885261" sldId="258"/>
            <ac:spMk id="9" creationId="{47945008-5992-DBBE-826F-F6238D9465E6}"/>
          </ac:spMkLst>
        </pc:spChg>
        <pc:spChg chg="del">
          <ac:chgData name="Briggs, Quinn" userId="bd4ed5c9-a142-40f7-8e5e-68f389f6aa57" providerId="ADAL" clId="{9821BDEB-505B-4147-B43D-5B551AA0ACE3}" dt="2023-09-13T17:24:56.720" v="3034" actId="26606"/>
          <ac:spMkLst>
            <pc:docMk/>
            <pc:sldMk cId="387885261" sldId="258"/>
            <ac:spMk id="26" creationId="{11C7711F-3983-4AB1-AFDE-96F7C06514D3}"/>
          </ac:spMkLst>
        </pc:spChg>
        <pc:spChg chg="del">
          <ac:chgData name="Briggs, Quinn" userId="bd4ed5c9-a142-40f7-8e5e-68f389f6aa57" providerId="ADAL" clId="{9821BDEB-505B-4147-B43D-5B551AA0ACE3}" dt="2023-09-13T17:24:56.720" v="3034" actId="26606"/>
          <ac:spMkLst>
            <pc:docMk/>
            <pc:sldMk cId="387885261" sldId="258"/>
            <ac:spMk id="28" creationId="{B3085476-B49E-49ED-87D2-1165E69D2605}"/>
          </ac:spMkLst>
        </pc:spChg>
        <pc:spChg chg="add del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1031" creationId="{22AC0F86-9A78-4E84-A4B4-ADB8B2629A0C}"/>
          </ac:spMkLst>
        </pc:spChg>
        <pc:spChg chg="add del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1039" creationId="{69A54E25-1C05-48E5-A5CC-3778C1D3632D}"/>
          </ac:spMkLst>
        </pc:spChg>
        <pc:spChg chg="add">
          <ac:chgData name="Briggs, Quinn" userId="bd4ed5c9-a142-40f7-8e5e-68f389f6aa57" providerId="ADAL" clId="{9821BDEB-505B-4147-B43D-5B551AA0ACE3}" dt="2023-09-13T17:25:02.710" v="3037" actId="26606"/>
          <ac:spMkLst>
            <pc:docMk/>
            <pc:sldMk cId="387885261" sldId="258"/>
            <ac:spMk id="1054" creationId="{9401732C-37EE-4B98-A709-9530173F3802}"/>
          </ac:spMkLst>
        </pc:spChg>
        <pc:grpChg chg="del">
          <ac:chgData name="Briggs, Quinn" userId="bd4ed5c9-a142-40f7-8e5e-68f389f6aa57" providerId="ADAL" clId="{9821BDEB-505B-4147-B43D-5B551AA0ACE3}" dt="2023-09-13T17:24:56.720" v="3034" actId="26606"/>
          <ac:grpSpMkLst>
            <pc:docMk/>
            <pc:sldMk cId="387885261" sldId="258"/>
            <ac:grpSpMk id="27" creationId="{89BC9D38-9241-4F71-9B45-73827299E4C5}"/>
          </ac:grpSpMkLst>
        </pc:grpChg>
        <pc:grpChg chg="add del">
          <ac:chgData name="Briggs, Quinn" userId="bd4ed5c9-a142-40f7-8e5e-68f389f6aa57" providerId="ADAL" clId="{9821BDEB-505B-4147-B43D-5B551AA0ACE3}" dt="2023-09-13T17:25:02.710" v="3037" actId="26606"/>
          <ac:grpSpMkLst>
            <pc:docMk/>
            <pc:sldMk cId="387885261" sldId="258"/>
            <ac:grpSpMk id="1033" creationId="{4AF78B9E-8BE2-4706-9377-A05FA25ABABF}"/>
          </ac:grpSpMkLst>
        </pc:grpChg>
        <pc:grpChg chg="add">
          <ac:chgData name="Briggs, Quinn" userId="bd4ed5c9-a142-40f7-8e5e-68f389f6aa57" providerId="ADAL" clId="{9821BDEB-505B-4147-B43D-5B551AA0ACE3}" dt="2023-09-13T17:25:02.710" v="3037" actId="26606"/>
          <ac:grpSpMkLst>
            <pc:docMk/>
            <pc:sldMk cId="387885261" sldId="258"/>
            <ac:grpSpMk id="1046" creationId="{749C117F-F390-437B-ADB0-57E87EFF34F5}"/>
          </ac:grpSpMkLst>
        </pc:grpChg>
        <pc:grpChg chg="add">
          <ac:chgData name="Briggs, Quinn" userId="bd4ed5c9-a142-40f7-8e5e-68f389f6aa57" providerId="ADAL" clId="{9821BDEB-505B-4147-B43D-5B551AA0ACE3}" dt="2023-09-13T17:25:02.710" v="3037" actId="26606"/>
          <ac:grpSpMkLst>
            <pc:docMk/>
            <pc:sldMk cId="387885261" sldId="258"/>
            <ac:grpSpMk id="1056" creationId="{654E48C8-2A00-4C54-BC9C-B18EE49E9C13}"/>
          </ac:grpSpMkLst>
        </pc:grpChg>
        <pc:picChg chg="del">
          <ac:chgData name="Briggs, Quinn" userId="bd4ed5c9-a142-40f7-8e5e-68f389f6aa57" providerId="ADAL" clId="{9821BDEB-505B-4147-B43D-5B551AA0ACE3}" dt="2023-09-13T17:23:53.754" v="3031" actId="478"/>
          <ac:picMkLst>
            <pc:docMk/>
            <pc:sldMk cId="387885261" sldId="258"/>
            <ac:picMk id="8" creationId="{2252BDA3-A7D2-2150-568C-98E7B3C65F5F}"/>
          </ac:picMkLst>
        </pc:picChg>
        <pc:picChg chg="add mod">
          <ac:chgData name="Briggs, Quinn" userId="bd4ed5c9-a142-40f7-8e5e-68f389f6aa57" providerId="ADAL" clId="{9821BDEB-505B-4147-B43D-5B551AA0ACE3}" dt="2023-09-13T17:25:02.710" v="3037" actId="26606"/>
          <ac:picMkLst>
            <pc:docMk/>
            <pc:sldMk cId="387885261" sldId="258"/>
            <ac:picMk id="1026" creationId="{B4241AB1-4BF9-5D12-1503-640C7BED0C47}"/>
          </ac:picMkLst>
        </pc:picChg>
        <pc:cxnChg chg="del">
          <ac:chgData name="Briggs, Quinn" userId="bd4ed5c9-a142-40f7-8e5e-68f389f6aa57" providerId="ADAL" clId="{9821BDEB-505B-4147-B43D-5B551AA0ACE3}" dt="2023-09-13T17:24:56.720" v="3034" actId="26606"/>
          <ac:cxnSpMkLst>
            <pc:docMk/>
            <pc:sldMk cId="387885261" sldId="258"/>
            <ac:cxnSpMk id="29" creationId="{59BA5C68-DFCC-4101-8403-F96781CDDD7A}"/>
          </ac:cxnSpMkLst>
        </pc:cxnChg>
        <pc:cxnChg chg="add del">
          <ac:chgData name="Briggs, Quinn" userId="bd4ed5c9-a142-40f7-8e5e-68f389f6aa57" providerId="ADAL" clId="{9821BDEB-505B-4147-B43D-5B551AA0ACE3}" dt="2023-09-13T17:25:02.710" v="3037" actId="26606"/>
          <ac:cxnSpMkLst>
            <pc:docMk/>
            <pc:sldMk cId="387885261" sldId="258"/>
            <ac:cxnSpMk id="1041" creationId="{0E5D0023-B23E-4823-8D72-B07FFF8CAE96}"/>
          </ac:cxnSpMkLst>
        </pc:cxnChg>
        <pc:cxnChg chg="add">
          <ac:chgData name="Briggs, Quinn" userId="bd4ed5c9-a142-40f7-8e5e-68f389f6aa57" providerId="ADAL" clId="{9821BDEB-505B-4147-B43D-5B551AA0ACE3}" dt="2023-09-13T17:25:02.710" v="3037" actId="26606"/>
          <ac:cxnSpMkLst>
            <pc:docMk/>
            <pc:sldMk cId="387885261" sldId="258"/>
            <ac:cxnSpMk id="1052" creationId="{20742BC3-654B-4E41-9A6A-73A42E477639}"/>
          </ac:cxnSpMkLst>
        </pc:cxnChg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221630061" sldId="291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037007145" sldId="293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4040558985" sldId="294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170732571" sldId="295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786586010" sldId="296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574806816" sldId="297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276650758" sldId="298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1209226740" sldId="300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9203604" sldId="301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748833527" sldId="302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4026345792" sldId="303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858537434" sldId="304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4188742810" sldId="305"/>
        </pc:sldMkLst>
      </pc:sldChg>
      <pc:sldChg chg="del">
        <pc:chgData name="Briggs, Quinn" userId="bd4ed5c9-a142-40f7-8e5e-68f389f6aa57" providerId="ADAL" clId="{9821BDEB-505B-4147-B43D-5B551AA0ACE3}" dt="2023-09-13T15:05:04.299" v="0" actId="47"/>
        <pc:sldMkLst>
          <pc:docMk/>
          <pc:sldMk cId="3318545720" sldId="306"/>
        </pc:sldMkLst>
      </pc:sldChg>
      <pc:sldChg chg="addSp delSp modSp mod setBg">
        <pc:chgData name="Briggs, Quinn" userId="bd4ed5c9-a142-40f7-8e5e-68f389f6aa57" providerId="ADAL" clId="{9821BDEB-505B-4147-B43D-5B551AA0ACE3}" dt="2023-09-13T17:20:07.199" v="2772" actId="20577"/>
        <pc:sldMkLst>
          <pc:docMk/>
          <pc:sldMk cId="2880821013" sldId="307"/>
        </pc:sldMkLst>
        <pc:spChg chg="mo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2" creationId="{D521A1AD-805F-7F27-EE29-B0166867AE11}"/>
          </ac:spMkLst>
        </pc:spChg>
        <pc:spChg chg="del mo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3" creationId="{0306612C-C4BE-D795-7E95-804AC7A46A04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9" creationId="{52BE4420-3B5F-4549-8B4A-77855B8215EC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11" creationId="{A75876F6-95D4-48CB-8E3E-4401A96E25A4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13" creationId="{D1B84719-90BB-4D0C-92D8-61DC5512B34B}"/>
          </ac:spMkLst>
        </pc:spChg>
        <pc:spChg chg="add">
          <ac:chgData name="Briggs, Quinn" userId="bd4ed5c9-a142-40f7-8e5e-68f389f6aa57" providerId="ADAL" clId="{9821BDEB-505B-4147-B43D-5B551AA0ACE3}" dt="2023-09-13T17:07:45.222" v="2728" actId="26606"/>
          <ac:spMkLst>
            <pc:docMk/>
            <pc:sldMk cId="2880821013" sldId="307"/>
            <ac:spMk id="15" creationId="{7B407EC4-5D16-4845-9840-4E28622B6568}"/>
          </ac:spMkLst>
        </pc:spChg>
        <pc:graphicFrameChg chg="add mod">
          <ac:chgData name="Briggs, Quinn" userId="bd4ed5c9-a142-40f7-8e5e-68f389f6aa57" providerId="ADAL" clId="{9821BDEB-505B-4147-B43D-5B551AA0ACE3}" dt="2023-09-13T17:20:07.199" v="2772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addSp delSp modSp new mod setBg">
        <pc:chgData name="Briggs, Quinn" userId="bd4ed5c9-a142-40f7-8e5e-68f389f6aa57" providerId="ADAL" clId="{9821BDEB-505B-4147-B43D-5B551AA0ACE3}" dt="2023-09-13T16:23:12.608" v="2273" actId="20577"/>
        <pc:sldMkLst>
          <pc:docMk/>
          <pc:sldMk cId="2406511063" sldId="308"/>
        </pc:sldMkLst>
        <pc:spChg chg="mod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2" creationId="{C5C788E2-4484-C6CE-3424-B011A91E064A}"/>
          </ac:spMkLst>
        </pc:spChg>
        <pc:spChg chg="mod ord">
          <ac:chgData name="Briggs, Quinn" userId="bd4ed5c9-a142-40f7-8e5e-68f389f6aa57" providerId="ADAL" clId="{9821BDEB-505B-4147-B43D-5B551AA0ACE3}" dt="2023-09-13T16:23:12.608" v="2273" actId="20577"/>
          <ac:spMkLst>
            <pc:docMk/>
            <pc:sldMk cId="2406511063" sldId="308"/>
            <ac:spMk id="3" creationId="{F6CB2671-B852-D135-D89E-04BC2EAFBE2F}"/>
          </ac:spMkLst>
        </pc:spChg>
        <pc:spChg chg="add del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10" creationId="{22AC0F86-9A78-4E84-A4B4-ADB8B2629A0C}"/>
          </ac:spMkLst>
        </pc:spChg>
        <pc:spChg chg="add del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18" creationId="{69A54E25-1C05-48E5-A5CC-3778C1D3632D}"/>
          </ac:spMkLst>
        </pc:spChg>
        <pc:spChg chg="add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33" creationId="{9F1F6E2E-E2E7-4689-9E5D-51F37CBE4127}"/>
          </ac:spMkLst>
        </pc:spChg>
        <pc:spChg chg="add">
          <ac:chgData name="Briggs, Quinn" userId="bd4ed5c9-a142-40f7-8e5e-68f389f6aa57" providerId="ADAL" clId="{9821BDEB-505B-4147-B43D-5B551AA0ACE3}" dt="2023-09-13T15:11:42.755" v="109" actId="26606"/>
          <ac:spMkLst>
            <pc:docMk/>
            <pc:sldMk cId="2406511063" sldId="308"/>
            <ac:spMk id="41" creationId="{7731DD8B-7A0A-47A0-BF6B-EBB4F9709B91}"/>
          </ac:spMkLst>
        </pc:spChg>
        <pc:grpChg chg="add del">
          <ac:chgData name="Briggs, Quinn" userId="bd4ed5c9-a142-40f7-8e5e-68f389f6aa57" providerId="ADAL" clId="{9821BDEB-505B-4147-B43D-5B551AA0ACE3}" dt="2023-09-13T15:11:42.755" v="109" actId="26606"/>
          <ac:grpSpMkLst>
            <pc:docMk/>
            <pc:sldMk cId="2406511063" sldId="308"/>
            <ac:grpSpMk id="12" creationId="{4AF78B9E-8BE2-4706-9377-A05FA25ABABF}"/>
          </ac:grpSpMkLst>
        </pc:grpChg>
        <pc:grpChg chg="add">
          <ac:chgData name="Briggs, Quinn" userId="bd4ed5c9-a142-40f7-8e5e-68f389f6aa57" providerId="ADAL" clId="{9821BDEB-505B-4147-B43D-5B551AA0ACE3}" dt="2023-09-13T15:11:42.755" v="109" actId="26606"/>
          <ac:grpSpMkLst>
            <pc:docMk/>
            <pc:sldMk cId="2406511063" sldId="308"/>
            <ac:grpSpMk id="25" creationId="{03E8C8A2-D2DA-42F8-84AA-AC5AB4251D29}"/>
          </ac:grpSpMkLst>
        </pc:grpChg>
        <pc:grpChg chg="add">
          <ac:chgData name="Briggs, Quinn" userId="bd4ed5c9-a142-40f7-8e5e-68f389f6aa57" providerId="ADAL" clId="{9821BDEB-505B-4147-B43D-5B551AA0ACE3}" dt="2023-09-13T15:11:42.755" v="109" actId="26606"/>
          <ac:grpSpMkLst>
            <pc:docMk/>
            <pc:sldMk cId="2406511063" sldId="308"/>
            <ac:grpSpMk id="35" creationId="{BB728A18-FF26-43E9-AF31-9608EBA3D5C7}"/>
          </ac:grpSpMkLst>
        </pc:grpChg>
        <pc:picChg chg="add mod ord">
          <ac:chgData name="Briggs, Quinn" userId="bd4ed5c9-a142-40f7-8e5e-68f389f6aa57" providerId="ADAL" clId="{9821BDEB-505B-4147-B43D-5B551AA0ACE3}" dt="2023-09-13T15:11:42.755" v="109" actId="26606"/>
          <ac:picMkLst>
            <pc:docMk/>
            <pc:sldMk cId="2406511063" sldId="308"/>
            <ac:picMk id="5" creationId="{5EF6A15E-EBB3-208B-A368-0346DD924D7C}"/>
          </ac:picMkLst>
        </pc:picChg>
        <pc:cxnChg chg="add del">
          <ac:chgData name="Briggs, Quinn" userId="bd4ed5c9-a142-40f7-8e5e-68f389f6aa57" providerId="ADAL" clId="{9821BDEB-505B-4147-B43D-5B551AA0ACE3}" dt="2023-09-13T15:11:42.755" v="109" actId="26606"/>
          <ac:cxnSpMkLst>
            <pc:docMk/>
            <pc:sldMk cId="2406511063" sldId="308"/>
            <ac:cxnSpMk id="20" creationId="{0E5D0023-B23E-4823-8D72-B07FFF8CAE96}"/>
          </ac:cxnSpMkLst>
        </pc:cxnChg>
        <pc:cxnChg chg="add">
          <ac:chgData name="Briggs, Quinn" userId="bd4ed5c9-a142-40f7-8e5e-68f389f6aa57" providerId="ADAL" clId="{9821BDEB-505B-4147-B43D-5B551AA0ACE3}" dt="2023-09-13T15:11:42.755" v="109" actId="26606"/>
          <ac:cxnSpMkLst>
            <pc:docMk/>
            <pc:sldMk cId="2406511063" sldId="308"/>
            <ac:cxnSpMk id="31" creationId="{0DFD28A6-39F3-425F-8050-E5BF1B4523B2}"/>
          </ac:cxnSpMkLst>
        </pc:cxnChg>
        <pc:cxnChg chg="add">
          <ac:chgData name="Briggs, Quinn" userId="bd4ed5c9-a142-40f7-8e5e-68f389f6aa57" providerId="ADAL" clId="{9821BDEB-505B-4147-B43D-5B551AA0ACE3}" dt="2023-09-13T15:11:42.755" v="109" actId="26606"/>
          <ac:cxnSpMkLst>
            <pc:docMk/>
            <pc:sldMk cId="2406511063" sldId="308"/>
            <ac:cxnSpMk id="43" creationId="{10A370BF-9768-4FA0-8887-C3777F3A9C9C}"/>
          </ac:cxnSpMkLst>
        </pc:cxnChg>
      </pc:sldChg>
      <pc:sldChg chg="modSp new mod modAnim">
        <pc:chgData name="Briggs, Quinn" userId="bd4ed5c9-a142-40f7-8e5e-68f389f6aa57" providerId="ADAL" clId="{9821BDEB-505B-4147-B43D-5B551AA0ACE3}" dt="2023-09-13T17:08:21.988" v="2732"/>
        <pc:sldMkLst>
          <pc:docMk/>
          <pc:sldMk cId="246349247" sldId="309"/>
        </pc:sldMkLst>
        <pc:spChg chg="mod">
          <ac:chgData name="Briggs, Quinn" userId="bd4ed5c9-a142-40f7-8e5e-68f389f6aa57" providerId="ADAL" clId="{9821BDEB-505B-4147-B43D-5B551AA0ACE3}" dt="2023-09-13T15:16:14.058" v="134" actId="20577"/>
          <ac:spMkLst>
            <pc:docMk/>
            <pc:sldMk cId="246349247" sldId="309"/>
            <ac:spMk id="2" creationId="{C8E5C377-4C8C-7FA6-8D7D-8EAD06C1966E}"/>
          </ac:spMkLst>
        </pc:spChg>
        <pc:spChg chg="mod">
          <ac:chgData name="Briggs, Quinn" userId="bd4ed5c9-a142-40f7-8e5e-68f389f6aa57" providerId="ADAL" clId="{9821BDEB-505B-4147-B43D-5B551AA0ACE3}" dt="2023-09-13T15:46:23.801" v="1050" actId="20577"/>
          <ac:spMkLst>
            <pc:docMk/>
            <pc:sldMk cId="246349247" sldId="309"/>
            <ac:spMk id="3" creationId="{3F04A268-B1D2-629E-46E2-A9A2EA61BC35}"/>
          </ac:spMkLst>
        </pc:spChg>
      </pc:sldChg>
      <pc:sldChg chg="modSp new mod">
        <pc:chgData name="Briggs, Quinn" userId="bd4ed5c9-a142-40f7-8e5e-68f389f6aa57" providerId="ADAL" clId="{9821BDEB-505B-4147-B43D-5B551AA0ACE3}" dt="2023-09-13T15:38:42.205" v="286" actId="27636"/>
        <pc:sldMkLst>
          <pc:docMk/>
          <pc:sldMk cId="3808193724" sldId="310"/>
        </pc:sldMkLst>
        <pc:spChg chg="mod">
          <ac:chgData name="Briggs, Quinn" userId="bd4ed5c9-a142-40f7-8e5e-68f389f6aa57" providerId="ADAL" clId="{9821BDEB-505B-4147-B43D-5B551AA0ACE3}" dt="2023-09-13T15:32:35.494" v="266" actId="20577"/>
          <ac:spMkLst>
            <pc:docMk/>
            <pc:sldMk cId="3808193724" sldId="310"/>
            <ac:spMk id="2" creationId="{84F8481E-B5AE-F782-70DF-047FBF803B0E}"/>
          </ac:spMkLst>
        </pc:spChg>
        <pc:spChg chg="mod">
          <ac:chgData name="Briggs, Quinn" userId="bd4ed5c9-a142-40f7-8e5e-68f389f6aa57" providerId="ADAL" clId="{9821BDEB-505B-4147-B43D-5B551AA0ACE3}" dt="2023-09-13T15:38:42.205" v="286" actId="27636"/>
          <ac:spMkLst>
            <pc:docMk/>
            <pc:sldMk cId="3808193724" sldId="310"/>
            <ac:spMk id="3" creationId="{876D68F3-C389-29AB-87EA-B8688BF4AA66}"/>
          </ac:spMkLst>
        </pc:spChg>
      </pc:sldChg>
      <pc:sldChg chg="modSp new mod">
        <pc:chgData name="Briggs, Quinn" userId="bd4ed5c9-a142-40f7-8e5e-68f389f6aa57" providerId="ADAL" clId="{9821BDEB-505B-4147-B43D-5B551AA0ACE3}" dt="2023-09-13T15:35:39.440" v="273"/>
        <pc:sldMkLst>
          <pc:docMk/>
          <pc:sldMk cId="3628510699" sldId="311"/>
        </pc:sldMkLst>
        <pc:spChg chg="mod">
          <ac:chgData name="Briggs, Quinn" userId="bd4ed5c9-a142-40f7-8e5e-68f389f6aa57" providerId="ADAL" clId="{9821BDEB-505B-4147-B43D-5B551AA0ACE3}" dt="2023-09-13T15:35:04.408" v="272"/>
          <ac:spMkLst>
            <pc:docMk/>
            <pc:sldMk cId="3628510699" sldId="311"/>
            <ac:spMk id="2" creationId="{5843798A-699C-E154-63D3-EA0ECF305BA4}"/>
          </ac:spMkLst>
        </pc:spChg>
        <pc:spChg chg="mod">
          <ac:chgData name="Briggs, Quinn" userId="bd4ed5c9-a142-40f7-8e5e-68f389f6aa57" providerId="ADAL" clId="{9821BDEB-505B-4147-B43D-5B551AA0ACE3}" dt="2023-09-13T15:35:39.440" v="273"/>
          <ac:spMkLst>
            <pc:docMk/>
            <pc:sldMk cId="3628510699" sldId="311"/>
            <ac:spMk id="3" creationId="{B9FE6181-48BB-5A87-04A4-08AA04F7984B}"/>
          </ac:spMkLst>
        </pc:spChg>
      </pc:sldChg>
      <pc:sldChg chg="modSp add mod">
        <pc:chgData name="Briggs, Quinn" userId="bd4ed5c9-a142-40f7-8e5e-68f389f6aa57" providerId="ADAL" clId="{9821BDEB-505B-4147-B43D-5B551AA0ACE3}" dt="2023-09-13T15:36:19.849" v="284" actId="27636"/>
        <pc:sldMkLst>
          <pc:docMk/>
          <pc:sldMk cId="4148445350" sldId="312"/>
        </pc:sldMkLst>
        <pc:spChg chg="mod">
          <ac:chgData name="Briggs, Quinn" userId="bd4ed5c9-a142-40f7-8e5e-68f389f6aa57" providerId="ADAL" clId="{9821BDEB-505B-4147-B43D-5B551AA0ACE3}" dt="2023-09-13T15:36:19.849" v="284" actId="27636"/>
          <ac:spMkLst>
            <pc:docMk/>
            <pc:sldMk cId="4148445350" sldId="312"/>
            <ac:spMk id="3" creationId="{876D68F3-C389-29AB-87EA-B8688BF4AA66}"/>
          </ac:spMkLst>
        </pc:spChg>
      </pc:sldChg>
      <pc:sldChg chg="modSp new mod modAnim">
        <pc:chgData name="Briggs, Quinn" userId="bd4ed5c9-a142-40f7-8e5e-68f389f6aa57" providerId="ADAL" clId="{9821BDEB-505B-4147-B43D-5B551AA0ACE3}" dt="2023-09-13T15:47:43.980" v="1126" actId="20577"/>
        <pc:sldMkLst>
          <pc:docMk/>
          <pc:sldMk cId="2102281476" sldId="313"/>
        </pc:sldMkLst>
        <pc:spChg chg="mod">
          <ac:chgData name="Briggs, Quinn" userId="bd4ed5c9-a142-40f7-8e5e-68f389f6aa57" providerId="ADAL" clId="{9821BDEB-505B-4147-B43D-5B551AA0ACE3}" dt="2023-09-13T15:42:29.673" v="479" actId="20577"/>
          <ac:spMkLst>
            <pc:docMk/>
            <pc:sldMk cId="2102281476" sldId="313"/>
            <ac:spMk id="2" creationId="{9B6FDFD0-7E2A-9981-0967-69A2ACD6517E}"/>
          </ac:spMkLst>
        </pc:spChg>
        <pc:spChg chg="mod">
          <ac:chgData name="Briggs, Quinn" userId="bd4ed5c9-a142-40f7-8e5e-68f389f6aa57" providerId="ADAL" clId="{9821BDEB-505B-4147-B43D-5B551AA0ACE3}" dt="2023-09-13T15:47:43.980" v="1126" actId="20577"/>
          <ac:spMkLst>
            <pc:docMk/>
            <pc:sldMk cId="2102281476" sldId="313"/>
            <ac:spMk id="3" creationId="{17A5079E-7DCB-9AFB-D89F-66583B1841E3}"/>
          </ac:spMkLst>
        </pc:spChg>
      </pc:sldChg>
      <pc:sldChg chg="modSp new del mod">
        <pc:chgData name="Briggs, Quinn" userId="bd4ed5c9-a142-40f7-8e5e-68f389f6aa57" providerId="ADAL" clId="{9821BDEB-505B-4147-B43D-5B551AA0ACE3}" dt="2023-09-13T15:40:40.904" v="307" actId="47"/>
        <pc:sldMkLst>
          <pc:docMk/>
          <pc:sldMk cId="3652870092" sldId="313"/>
        </pc:sldMkLst>
        <pc:spChg chg="mod">
          <ac:chgData name="Briggs, Quinn" userId="bd4ed5c9-a142-40f7-8e5e-68f389f6aa57" providerId="ADAL" clId="{9821BDEB-505B-4147-B43D-5B551AA0ACE3}" dt="2023-09-13T15:40:27.360" v="296" actId="20577"/>
          <ac:spMkLst>
            <pc:docMk/>
            <pc:sldMk cId="3652870092" sldId="313"/>
            <ac:spMk id="2" creationId="{9DF966A4-4883-1F71-0C48-12C57ED4EB77}"/>
          </ac:spMkLst>
        </pc:spChg>
        <pc:spChg chg="mod">
          <ac:chgData name="Briggs, Quinn" userId="bd4ed5c9-a142-40f7-8e5e-68f389f6aa57" providerId="ADAL" clId="{9821BDEB-505B-4147-B43D-5B551AA0ACE3}" dt="2023-09-13T15:40:37.897" v="306" actId="6549"/>
          <ac:spMkLst>
            <pc:docMk/>
            <pc:sldMk cId="3652870092" sldId="313"/>
            <ac:spMk id="3" creationId="{C47B255E-1A45-1146-4FB2-8BC6BDC22991}"/>
          </ac:spMkLst>
        </pc:spChg>
      </pc:sldChg>
      <pc:sldChg chg="modSp new mod modAnim">
        <pc:chgData name="Briggs, Quinn" userId="bd4ed5c9-a142-40f7-8e5e-68f389f6aa57" providerId="ADAL" clId="{9821BDEB-505B-4147-B43D-5B551AA0ACE3}" dt="2023-09-13T15:44:47.116" v="899"/>
        <pc:sldMkLst>
          <pc:docMk/>
          <pc:sldMk cId="3977187905" sldId="314"/>
        </pc:sldMkLst>
        <pc:spChg chg="mod">
          <ac:chgData name="Briggs, Quinn" userId="bd4ed5c9-a142-40f7-8e5e-68f389f6aa57" providerId="ADAL" clId="{9821BDEB-505B-4147-B43D-5B551AA0ACE3}" dt="2023-09-13T15:43:02.776" v="608" actId="20577"/>
          <ac:spMkLst>
            <pc:docMk/>
            <pc:sldMk cId="3977187905" sldId="314"/>
            <ac:spMk id="2" creationId="{6151E23E-C14B-9946-D475-C30114CE9DBA}"/>
          </ac:spMkLst>
        </pc:spChg>
        <pc:spChg chg="mod">
          <ac:chgData name="Briggs, Quinn" userId="bd4ed5c9-a142-40f7-8e5e-68f389f6aa57" providerId="ADAL" clId="{9821BDEB-505B-4147-B43D-5B551AA0ACE3}" dt="2023-09-13T15:43:47.281" v="812" actId="20577"/>
          <ac:spMkLst>
            <pc:docMk/>
            <pc:sldMk cId="3977187905" sldId="314"/>
            <ac:spMk id="3" creationId="{7C879C9C-75F4-9095-1443-E21A540A1DDF}"/>
          </ac:spMkLst>
        </pc:spChg>
      </pc:sldChg>
      <pc:sldChg chg="modSp new mod modAnim">
        <pc:chgData name="Briggs, Quinn" userId="bd4ed5c9-a142-40f7-8e5e-68f389f6aa57" providerId="ADAL" clId="{9821BDEB-505B-4147-B43D-5B551AA0ACE3}" dt="2023-09-13T15:45:12.795" v="969"/>
        <pc:sldMkLst>
          <pc:docMk/>
          <pc:sldMk cId="660636656" sldId="315"/>
        </pc:sldMkLst>
        <pc:spChg chg="mod">
          <ac:chgData name="Briggs, Quinn" userId="bd4ed5c9-a142-40f7-8e5e-68f389f6aa57" providerId="ADAL" clId="{9821BDEB-505B-4147-B43D-5B551AA0ACE3}" dt="2023-09-13T15:44:14.234" v="822" actId="20577"/>
          <ac:spMkLst>
            <pc:docMk/>
            <pc:sldMk cId="660636656" sldId="315"/>
            <ac:spMk id="2" creationId="{D865C3EF-2C72-45CB-D9EE-40795635443A}"/>
          </ac:spMkLst>
        </pc:spChg>
        <pc:spChg chg="mod">
          <ac:chgData name="Briggs, Quinn" userId="bd4ed5c9-a142-40f7-8e5e-68f389f6aa57" providerId="ADAL" clId="{9821BDEB-505B-4147-B43D-5B551AA0ACE3}" dt="2023-09-13T15:45:10.737" v="968" actId="20577"/>
          <ac:spMkLst>
            <pc:docMk/>
            <pc:sldMk cId="660636656" sldId="315"/>
            <ac:spMk id="3" creationId="{E93CF050-223E-0A01-E658-BB797C14B4D3}"/>
          </ac:spMkLst>
        </pc:spChg>
      </pc:sldChg>
      <pc:sldChg chg="modSp new del mod">
        <pc:chgData name="Briggs, Quinn" userId="bd4ed5c9-a142-40f7-8e5e-68f389f6aa57" providerId="ADAL" clId="{9821BDEB-505B-4147-B43D-5B551AA0ACE3}" dt="2023-09-13T15:58:07.443" v="1366" actId="47"/>
        <pc:sldMkLst>
          <pc:docMk/>
          <pc:sldMk cId="798538891" sldId="316"/>
        </pc:sldMkLst>
        <pc:spChg chg="mod">
          <ac:chgData name="Briggs, Quinn" userId="bd4ed5c9-a142-40f7-8e5e-68f389f6aa57" providerId="ADAL" clId="{9821BDEB-505B-4147-B43D-5B551AA0ACE3}" dt="2023-09-13T15:49:25.376" v="1147" actId="20577"/>
          <ac:spMkLst>
            <pc:docMk/>
            <pc:sldMk cId="798538891" sldId="316"/>
            <ac:spMk id="2" creationId="{28645893-C2F2-0F76-93C5-5EB08A01984F}"/>
          </ac:spMkLst>
        </pc:spChg>
        <pc:spChg chg="mod">
          <ac:chgData name="Briggs, Quinn" userId="bd4ed5c9-a142-40f7-8e5e-68f389f6aa57" providerId="ADAL" clId="{9821BDEB-505B-4147-B43D-5B551AA0ACE3}" dt="2023-09-13T15:51:26.787" v="1259" actId="113"/>
          <ac:spMkLst>
            <pc:docMk/>
            <pc:sldMk cId="798538891" sldId="316"/>
            <ac:spMk id="3" creationId="{ACCA5E67-4776-B808-3BDF-F92EFBD54A42}"/>
          </ac:spMkLst>
        </pc:spChg>
      </pc:sldChg>
      <pc:sldChg chg="addSp delSp modSp new mod setBg">
        <pc:chgData name="Briggs, Quinn" userId="bd4ed5c9-a142-40f7-8e5e-68f389f6aa57" providerId="ADAL" clId="{9821BDEB-505B-4147-B43D-5B551AA0ACE3}" dt="2023-09-13T16:24:10.385" v="2279" actId="26606"/>
        <pc:sldMkLst>
          <pc:docMk/>
          <pc:sldMk cId="2586696363" sldId="316"/>
        </pc:sldMkLst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8" creationId="{544958B8-57B6-4B37-8A18-D54A32EC2D37}"/>
          </ac:spMkLst>
        </pc:spChg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10" creationId="{B7E4A740-3A69-42A5-8AC0-3905D518F419}"/>
          </ac:spMkLst>
        </pc:spChg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18" creationId="{23E3CED3-8830-45C9-8D6C-F4ECADD4F114}"/>
          </ac:spMkLst>
        </pc:spChg>
        <pc:spChg chg="add del">
          <ac:chgData name="Briggs, Quinn" userId="bd4ed5c9-a142-40f7-8e5e-68f389f6aa57" providerId="ADAL" clId="{9821BDEB-505B-4147-B43D-5B551AA0ACE3}" dt="2023-09-13T16:24:10.385" v="2279" actId="26606"/>
          <ac:spMkLst>
            <pc:docMk/>
            <pc:sldMk cId="2586696363" sldId="316"/>
            <ac:spMk id="19" creationId="{66F2D62A-C66C-42DF-8C05-99B0B1A8BED0}"/>
          </ac:spMkLst>
        </pc:spChg>
        <pc:spChg chg="add del">
          <ac:chgData name="Briggs, Quinn" userId="bd4ed5c9-a142-40f7-8e5e-68f389f6aa57" providerId="ADAL" clId="{9821BDEB-505B-4147-B43D-5B551AA0ACE3}" dt="2023-09-13T16:24:07.995" v="2277" actId="26606"/>
          <ac:spMkLst>
            <pc:docMk/>
            <pc:sldMk cId="2586696363" sldId="316"/>
            <ac:spMk id="21" creationId="{DEB4B82D-A989-40D8-A457-F1D9C0345509}"/>
          </ac:spMkLst>
        </pc:spChg>
        <pc:grpChg chg="add del">
          <ac:chgData name="Briggs, Quinn" userId="bd4ed5c9-a142-40f7-8e5e-68f389f6aa57" providerId="ADAL" clId="{9821BDEB-505B-4147-B43D-5B551AA0ACE3}" dt="2023-09-13T16:24:10.385" v="2279" actId="26606"/>
          <ac:grpSpMkLst>
            <pc:docMk/>
            <pc:sldMk cId="2586696363" sldId="316"/>
            <ac:grpSpMk id="12" creationId="{8283C010-53D7-404B-9300-DB1BAE1EAE91}"/>
          </ac:grpSpMkLst>
        </pc:grpChg>
        <pc:grpChg chg="add del">
          <ac:chgData name="Briggs, Quinn" userId="bd4ed5c9-a142-40f7-8e5e-68f389f6aa57" providerId="ADAL" clId="{9821BDEB-505B-4147-B43D-5B551AA0ACE3}" dt="2023-09-13T16:24:07.995" v="2277" actId="26606"/>
          <ac:grpSpMkLst>
            <pc:docMk/>
            <pc:sldMk cId="2586696363" sldId="316"/>
            <ac:grpSpMk id="25" creationId="{67034349-EB95-4DEC-941A-A5BEB23CCC1B}"/>
          </ac:grpSpMkLst>
        </pc:grpChg>
        <pc:picChg chg="add mod">
          <ac:chgData name="Briggs, Quinn" userId="bd4ed5c9-a142-40f7-8e5e-68f389f6aa57" providerId="ADAL" clId="{9821BDEB-505B-4147-B43D-5B551AA0ACE3}" dt="2023-09-13T16:24:10.385" v="2279" actId="26606"/>
          <ac:picMkLst>
            <pc:docMk/>
            <pc:sldMk cId="2586696363" sldId="316"/>
            <ac:picMk id="3" creationId="{A13EDA2B-724D-8845-280A-AE26F5E3EA93}"/>
          </ac:picMkLst>
        </pc:picChg>
        <pc:picChg chg="add del">
          <ac:chgData name="Briggs, Quinn" userId="bd4ed5c9-a142-40f7-8e5e-68f389f6aa57" providerId="ADAL" clId="{9821BDEB-505B-4147-B43D-5B551AA0ACE3}" dt="2023-09-13T16:24:07.995" v="2277" actId="26606"/>
          <ac:picMkLst>
            <pc:docMk/>
            <pc:sldMk cId="2586696363" sldId="316"/>
            <ac:picMk id="23" creationId="{14E99EC7-4ECA-46FD-A4EE-C28A8AC67373}"/>
          </ac:picMkLst>
        </pc:picChg>
      </pc:sldChg>
      <pc:sldChg chg="modSp new mod">
        <pc:chgData name="Briggs, Quinn" userId="bd4ed5c9-a142-40f7-8e5e-68f389f6aa57" providerId="ADAL" clId="{9821BDEB-505B-4147-B43D-5B551AA0ACE3}" dt="2023-09-13T16:06:56.782" v="1397" actId="20577"/>
        <pc:sldMkLst>
          <pc:docMk/>
          <pc:sldMk cId="270628480" sldId="317"/>
        </pc:sldMkLst>
        <pc:spChg chg="mod">
          <ac:chgData name="Briggs, Quinn" userId="bd4ed5c9-a142-40f7-8e5e-68f389f6aa57" providerId="ADAL" clId="{9821BDEB-505B-4147-B43D-5B551AA0ACE3}" dt="2023-09-13T16:04:16.779" v="1372"/>
          <ac:spMkLst>
            <pc:docMk/>
            <pc:sldMk cId="270628480" sldId="317"/>
            <ac:spMk id="2" creationId="{AED5F62E-CDF5-3538-D923-B07EBEF509E9}"/>
          </ac:spMkLst>
        </pc:spChg>
        <pc:spChg chg="mod">
          <ac:chgData name="Briggs, Quinn" userId="bd4ed5c9-a142-40f7-8e5e-68f389f6aa57" providerId="ADAL" clId="{9821BDEB-505B-4147-B43D-5B551AA0ACE3}" dt="2023-09-13T16:06:56.782" v="1397" actId="20577"/>
          <ac:spMkLst>
            <pc:docMk/>
            <pc:sldMk cId="270628480" sldId="317"/>
            <ac:spMk id="3" creationId="{A4DB86E1-5FB7-E7FE-D4AC-E9178D60C3CC}"/>
          </ac:spMkLst>
        </pc:spChg>
      </pc:sldChg>
      <pc:sldChg chg="modSp new del mod">
        <pc:chgData name="Briggs, Quinn" userId="bd4ed5c9-a142-40f7-8e5e-68f389f6aa57" providerId="ADAL" clId="{9821BDEB-505B-4147-B43D-5B551AA0ACE3}" dt="2023-09-13T15:58:07.443" v="1366" actId="47"/>
        <pc:sldMkLst>
          <pc:docMk/>
          <pc:sldMk cId="3037771958" sldId="317"/>
        </pc:sldMkLst>
        <pc:spChg chg="mod">
          <ac:chgData name="Briggs, Quinn" userId="bd4ed5c9-a142-40f7-8e5e-68f389f6aa57" providerId="ADAL" clId="{9821BDEB-505B-4147-B43D-5B551AA0ACE3}" dt="2023-09-13T15:50:44.346" v="1172" actId="20577"/>
          <ac:spMkLst>
            <pc:docMk/>
            <pc:sldMk cId="3037771958" sldId="317"/>
            <ac:spMk id="2" creationId="{0DB94538-40EA-30CA-906F-3A760583AD33}"/>
          </ac:spMkLst>
        </pc:spChg>
        <pc:spChg chg="mod">
          <ac:chgData name="Briggs, Quinn" userId="bd4ed5c9-a142-40f7-8e5e-68f389f6aa57" providerId="ADAL" clId="{9821BDEB-505B-4147-B43D-5B551AA0ACE3}" dt="2023-09-13T15:52:51.063" v="1363" actId="20577"/>
          <ac:spMkLst>
            <pc:docMk/>
            <pc:sldMk cId="3037771958" sldId="317"/>
            <ac:spMk id="3" creationId="{6519B426-251C-8C9B-75F7-0FF6E0AD9519}"/>
          </ac:spMkLst>
        </pc:spChg>
      </pc:sldChg>
      <pc:sldChg chg="addSp delSp modSp new mod setBg">
        <pc:chgData name="Briggs, Quinn" userId="bd4ed5c9-a142-40f7-8e5e-68f389f6aa57" providerId="ADAL" clId="{9821BDEB-505B-4147-B43D-5B551AA0ACE3}" dt="2023-09-13T16:14:48.955" v="1785" actId="26606"/>
        <pc:sldMkLst>
          <pc:docMk/>
          <pc:sldMk cId="1980525268" sldId="318"/>
        </pc:sldMkLst>
        <pc:spChg chg="mod">
          <ac:chgData name="Briggs, Quinn" userId="bd4ed5c9-a142-40f7-8e5e-68f389f6aa57" providerId="ADAL" clId="{9821BDEB-505B-4147-B43D-5B551AA0ACE3}" dt="2023-09-13T16:14:48.955" v="1785" actId="26606"/>
          <ac:spMkLst>
            <pc:docMk/>
            <pc:sldMk cId="1980525268" sldId="318"/>
            <ac:spMk id="2" creationId="{A87D7157-1264-6998-8A39-E2AB26031CFB}"/>
          </ac:spMkLst>
        </pc:spChg>
        <pc:spChg chg="del mod">
          <ac:chgData name="Briggs, Quinn" userId="bd4ed5c9-a142-40f7-8e5e-68f389f6aa57" providerId="ADAL" clId="{9821BDEB-505B-4147-B43D-5B551AA0ACE3}" dt="2023-09-13T16:13:47.549" v="1759" actId="12084"/>
          <ac:spMkLst>
            <pc:docMk/>
            <pc:sldMk cId="1980525268" sldId="318"/>
            <ac:spMk id="3" creationId="{1B25FBCB-FBE6-3F08-82FD-BD12A9BDFBB4}"/>
          </ac:spMkLst>
        </pc:spChg>
        <pc:spChg chg="add del mod">
          <ac:chgData name="Briggs, Quinn" userId="bd4ed5c9-a142-40f7-8e5e-68f389f6aa57" providerId="ADAL" clId="{9821BDEB-505B-4147-B43D-5B551AA0ACE3}" dt="2023-09-13T16:14:48.955" v="1785" actId="26606"/>
          <ac:spMkLst>
            <pc:docMk/>
            <pc:sldMk cId="1980525268" sldId="318"/>
            <ac:spMk id="5" creationId="{571BDCC2-C164-1ECC-E64B-984FD82014F5}"/>
          </ac:spMkLst>
        </pc:spChg>
        <pc:graphicFrameChg chg="add del mod">
          <ac:chgData name="Briggs, Quinn" userId="bd4ed5c9-a142-40f7-8e5e-68f389f6aa57" providerId="ADAL" clId="{9821BDEB-505B-4147-B43D-5B551AA0ACE3}" dt="2023-09-13T16:14:35.653" v="1784" actId="11529"/>
          <ac:graphicFrameMkLst>
            <pc:docMk/>
            <pc:sldMk cId="1980525268" sldId="318"/>
            <ac:graphicFrameMk id="4" creationId="{470D8AAA-98D0-EE8C-BB5C-C697F56E8C7B}"/>
          </ac:graphicFrameMkLst>
        </pc:graphicFrameChg>
        <pc:graphicFrameChg chg="add">
          <ac:chgData name="Briggs, Quinn" userId="bd4ed5c9-a142-40f7-8e5e-68f389f6aa57" providerId="ADAL" clId="{9821BDEB-505B-4147-B43D-5B551AA0ACE3}" dt="2023-09-13T16:14:48.955" v="1785" actId="26606"/>
          <ac:graphicFrameMkLst>
            <pc:docMk/>
            <pc:sldMk cId="1980525268" sldId="318"/>
            <ac:graphicFrameMk id="7" creationId="{0E6345D9-69A9-1387-7D91-4807B455D86B}"/>
          </ac:graphicFrameMkLst>
        </pc:graphicFrameChg>
      </pc:sldChg>
      <pc:sldChg chg="modSp new del mod">
        <pc:chgData name="Briggs, Quinn" userId="bd4ed5c9-a142-40f7-8e5e-68f389f6aa57" providerId="ADAL" clId="{9821BDEB-505B-4147-B43D-5B551AA0ACE3}" dt="2023-09-13T15:58:07.443" v="1366" actId="47"/>
        <pc:sldMkLst>
          <pc:docMk/>
          <pc:sldMk cId="3171490918" sldId="318"/>
        </pc:sldMkLst>
        <pc:spChg chg="mod">
          <ac:chgData name="Briggs, Quinn" userId="bd4ed5c9-a142-40f7-8e5e-68f389f6aa57" providerId="ADAL" clId="{9821BDEB-505B-4147-B43D-5B551AA0ACE3}" dt="2023-09-13T15:52:59.555" v="1365" actId="27636"/>
          <ac:spMkLst>
            <pc:docMk/>
            <pc:sldMk cId="3171490918" sldId="318"/>
            <ac:spMk id="2" creationId="{E24DDF9C-4A1D-C9BF-AFAE-33576E17A491}"/>
          </ac:spMkLst>
        </pc:spChg>
        <pc:spChg chg="mod">
          <ac:chgData name="Briggs, Quinn" userId="bd4ed5c9-a142-40f7-8e5e-68f389f6aa57" providerId="ADAL" clId="{9821BDEB-505B-4147-B43D-5B551AA0ACE3}" dt="2023-09-13T15:52:18.323" v="1287" actId="20577"/>
          <ac:spMkLst>
            <pc:docMk/>
            <pc:sldMk cId="3171490918" sldId="318"/>
            <ac:spMk id="3" creationId="{57162E52-AB93-5355-E9A3-F06FC7C77175}"/>
          </ac:spMkLst>
        </pc:spChg>
      </pc:sldChg>
      <pc:sldChg chg="addSp delSp modSp new add del mod">
        <pc:chgData name="Briggs, Quinn" userId="bd4ed5c9-a142-40f7-8e5e-68f389f6aa57" providerId="ADAL" clId="{9821BDEB-505B-4147-B43D-5B551AA0ACE3}" dt="2023-09-13T16:16:59.625" v="2027" actId="12084"/>
        <pc:sldMkLst>
          <pc:docMk/>
          <pc:sldMk cId="845926655" sldId="319"/>
        </pc:sldMkLst>
        <pc:spChg chg="mod">
          <ac:chgData name="Briggs, Quinn" userId="bd4ed5c9-a142-40f7-8e5e-68f389f6aa57" providerId="ADAL" clId="{9821BDEB-505B-4147-B43D-5B551AA0ACE3}" dt="2023-09-13T16:16:51.912" v="2026" actId="20577"/>
          <ac:spMkLst>
            <pc:docMk/>
            <pc:sldMk cId="845926655" sldId="319"/>
            <ac:spMk id="2" creationId="{131AFFDA-ECEA-C6C3-2222-F031C1248818}"/>
          </ac:spMkLst>
        </pc:spChg>
        <pc:spChg chg="del mod">
          <ac:chgData name="Briggs, Quinn" userId="bd4ed5c9-a142-40f7-8e5e-68f389f6aa57" providerId="ADAL" clId="{9821BDEB-505B-4147-B43D-5B551AA0ACE3}" dt="2023-09-13T16:16:59.625" v="2027" actId="12084"/>
          <ac:spMkLst>
            <pc:docMk/>
            <pc:sldMk cId="845926655" sldId="319"/>
            <ac:spMk id="3" creationId="{AB9C15B1-39F8-BDD3-9591-2829678BD686}"/>
          </ac:spMkLst>
        </pc:spChg>
        <pc:graphicFrameChg chg="add mod">
          <ac:chgData name="Briggs, Quinn" userId="bd4ed5c9-a142-40f7-8e5e-68f389f6aa57" providerId="ADAL" clId="{9821BDEB-505B-4147-B43D-5B551AA0ACE3}" dt="2023-09-13T16:16:59.625" v="2027" actId="12084"/>
          <ac:graphicFrameMkLst>
            <pc:docMk/>
            <pc:sldMk cId="845926655" sldId="319"/>
            <ac:graphicFrameMk id="4" creationId="{7E1816F7-E42C-ABEC-2360-687870FCAA47}"/>
          </ac:graphicFrameMkLst>
        </pc:graphicFrameChg>
      </pc:sldChg>
      <pc:sldChg chg="modSp new del mod">
        <pc:chgData name="Briggs, Quinn" userId="bd4ed5c9-a142-40f7-8e5e-68f389f6aa57" providerId="ADAL" clId="{9821BDEB-505B-4147-B43D-5B551AA0ACE3}" dt="2023-09-13T16:14:15.475" v="1781" actId="47"/>
        <pc:sldMkLst>
          <pc:docMk/>
          <pc:sldMk cId="1440304435" sldId="320"/>
        </pc:sldMkLst>
        <pc:spChg chg="mod">
          <ac:chgData name="Briggs, Quinn" userId="bd4ed5c9-a142-40f7-8e5e-68f389f6aa57" providerId="ADAL" clId="{9821BDEB-505B-4147-B43D-5B551AA0ACE3}" dt="2023-09-13T16:13:01.096" v="1702" actId="20577"/>
          <ac:spMkLst>
            <pc:docMk/>
            <pc:sldMk cId="1440304435" sldId="320"/>
            <ac:spMk id="2" creationId="{C37DB815-224E-71BD-4072-9FED92E96C90}"/>
          </ac:spMkLst>
        </pc:spChg>
        <pc:spChg chg="mod">
          <ac:chgData name="Briggs, Quinn" userId="bd4ed5c9-a142-40f7-8e5e-68f389f6aa57" providerId="ADAL" clId="{9821BDEB-505B-4147-B43D-5B551AA0ACE3}" dt="2023-09-13T16:14:11.320" v="1780" actId="20577"/>
          <ac:spMkLst>
            <pc:docMk/>
            <pc:sldMk cId="1440304435" sldId="320"/>
            <ac:spMk id="3" creationId="{EFF3967E-07FD-BBF7-FF2F-3BB0B2CACCBC}"/>
          </ac:spMkLst>
        </pc:spChg>
      </pc:sldChg>
      <pc:sldChg chg="modSp new mod">
        <pc:chgData name="Briggs, Quinn" userId="bd4ed5c9-a142-40f7-8e5e-68f389f6aa57" providerId="ADAL" clId="{9821BDEB-505B-4147-B43D-5B551AA0ACE3}" dt="2023-09-13T16:19:35.600" v="2217" actId="20577"/>
        <pc:sldMkLst>
          <pc:docMk/>
          <pc:sldMk cId="3935959736" sldId="320"/>
        </pc:sldMkLst>
        <pc:spChg chg="mod">
          <ac:chgData name="Briggs, Quinn" userId="bd4ed5c9-a142-40f7-8e5e-68f389f6aa57" providerId="ADAL" clId="{9821BDEB-505B-4147-B43D-5B551AA0ACE3}" dt="2023-09-13T16:18:28.880" v="2054" actId="20577"/>
          <ac:spMkLst>
            <pc:docMk/>
            <pc:sldMk cId="3935959736" sldId="320"/>
            <ac:spMk id="2" creationId="{5BAB3C3E-6D7D-86D5-CF2E-F5AFC0043378}"/>
          </ac:spMkLst>
        </pc:spChg>
        <pc:spChg chg="mod">
          <ac:chgData name="Briggs, Quinn" userId="bd4ed5c9-a142-40f7-8e5e-68f389f6aa57" providerId="ADAL" clId="{9821BDEB-505B-4147-B43D-5B551AA0ACE3}" dt="2023-09-13T16:19:35.600" v="2217" actId="20577"/>
          <ac:spMkLst>
            <pc:docMk/>
            <pc:sldMk cId="3935959736" sldId="320"/>
            <ac:spMk id="3" creationId="{331E942C-DEBE-CA04-1A56-1AA6F8E396EC}"/>
          </ac:spMkLst>
        </pc:spChg>
      </pc:sldChg>
      <pc:sldChg chg="addSp modSp new mod setBg">
        <pc:chgData name="Briggs, Quinn" userId="bd4ed5c9-a142-40f7-8e5e-68f389f6aa57" providerId="ADAL" clId="{9821BDEB-505B-4147-B43D-5B551AA0ACE3}" dt="2023-09-13T16:29:36.111" v="2707" actId="27636"/>
        <pc:sldMkLst>
          <pc:docMk/>
          <pc:sldMk cId="1436565569" sldId="321"/>
        </pc:sldMkLst>
        <pc:spChg chg="mod">
          <ac:chgData name="Briggs, Quinn" userId="bd4ed5c9-a142-40f7-8e5e-68f389f6aa57" providerId="ADAL" clId="{9821BDEB-505B-4147-B43D-5B551AA0ACE3}" dt="2023-09-13T16:29:13.469" v="2685" actId="26606"/>
          <ac:spMkLst>
            <pc:docMk/>
            <pc:sldMk cId="1436565569" sldId="321"/>
            <ac:spMk id="2" creationId="{13D86672-CAED-6EF2-1861-58B14F890E5E}"/>
          </ac:spMkLst>
        </pc:spChg>
        <pc:spChg chg="mod">
          <ac:chgData name="Briggs, Quinn" userId="bd4ed5c9-a142-40f7-8e5e-68f389f6aa57" providerId="ADAL" clId="{9821BDEB-505B-4147-B43D-5B551AA0ACE3}" dt="2023-09-13T16:29:36.111" v="2707" actId="27636"/>
          <ac:spMkLst>
            <pc:docMk/>
            <pc:sldMk cId="1436565569" sldId="321"/>
            <ac:spMk id="3" creationId="{3B6F35D3-FDF9-DD8D-B133-73C27DA7E516}"/>
          </ac:spMkLst>
        </pc:spChg>
        <pc:picChg chg="add mod">
          <ac:chgData name="Briggs, Quinn" userId="bd4ed5c9-a142-40f7-8e5e-68f389f6aa57" providerId="ADAL" clId="{9821BDEB-505B-4147-B43D-5B551AA0ACE3}" dt="2023-09-13T16:29:13.469" v="2685" actId="26606"/>
          <ac:picMkLst>
            <pc:docMk/>
            <pc:sldMk cId="1436565569" sldId="321"/>
            <ac:picMk id="5" creationId="{E686A3EE-812B-EC55-80AD-F6A115C76BC8}"/>
          </ac:picMkLst>
        </pc:picChg>
      </pc:sldChg>
      <pc:sldChg chg="addSp delSp modSp new mod setBg">
        <pc:chgData name="Briggs, Quinn" userId="bd4ed5c9-a142-40f7-8e5e-68f389f6aa57" providerId="ADAL" clId="{9821BDEB-505B-4147-B43D-5B551AA0ACE3}" dt="2023-09-13T17:21:57.717" v="2980" actId="20577"/>
        <pc:sldMkLst>
          <pc:docMk/>
          <pc:sldMk cId="2684599178" sldId="322"/>
        </pc:sldMkLst>
        <pc:spChg chg="mo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2" creationId="{B6958E11-B87A-9127-2873-04AFC9D812FA}"/>
          </ac:spMkLst>
        </pc:spChg>
        <pc:spChg chg="del">
          <ac:chgData name="Briggs, Quinn" userId="bd4ed5c9-a142-40f7-8e5e-68f389f6aa57" providerId="ADAL" clId="{9821BDEB-505B-4147-B43D-5B551AA0ACE3}" dt="2023-09-13T17:21:13.154" v="2792" actId="931"/>
          <ac:spMkLst>
            <pc:docMk/>
            <pc:sldMk cId="2684599178" sldId="322"/>
            <ac:spMk id="3" creationId="{CACB42A2-DFD5-ED67-7FE2-2E81A496A445}"/>
          </ac:spMkLst>
        </pc:spChg>
        <pc:spChg chg="add mo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6" creationId="{C7F156C3-23A4-E344-7B10-F360DB452D0E}"/>
          </ac:spMkLst>
        </pc:spChg>
        <pc:spChg chg="add mod">
          <ac:chgData name="Briggs, Quinn" userId="bd4ed5c9-a142-40f7-8e5e-68f389f6aa57" providerId="ADAL" clId="{9821BDEB-505B-4147-B43D-5B551AA0ACE3}" dt="2023-09-13T17:21:57.717" v="2980" actId="20577"/>
          <ac:spMkLst>
            <pc:docMk/>
            <pc:sldMk cId="2684599178" sldId="322"/>
            <ac:spMk id="10" creationId="{FCC9B199-798D-8AB6-6DF7-6EA53BA3805C}"/>
          </ac:spMkLst>
        </pc:spChg>
        <pc:spChg chg="ad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13" creationId="{22AC0F86-9A78-4E84-A4B4-ADB8B2629A0C}"/>
          </ac:spMkLst>
        </pc:spChg>
        <pc:spChg chg="add">
          <ac:chgData name="Briggs, Quinn" userId="bd4ed5c9-a142-40f7-8e5e-68f389f6aa57" providerId="ADAL" clId="{9821BDEB-505B-4147-B43D-5B551AA0ACE3}" dt="2023-09-13T17:21:16.042" v="2795" actId="26606"/>
          <ac:spMkLst>
            <pc:docMk/>
            <pc:sldMk cId="2684599178" sldId="322"/>
            <ac:spMk id="21" creationId="{69A54E25-1C05-48E5-A5CC-3778C1D3632D}"/>
          </ac:spMkLst>
        </pc:spChg>
        <pc:grpChg chg="add">
          <ac:chgData name="Briggs, Quinn" userId="bd4ed5c9-a142-40f7-8e5e-68f389f6aa57" providerId="ADAL" clId="{9821BDEB-505B-4147-B43D-5B551AA0ACE3}" dt="2023-09-13T17:21:16.042" v="2795" actId="26606"/>
          <ac:grpSpMkLst>
            <pc:docMk/>
            <pc:sldMk cId="2684599178" sldId="322"/>
            <ac:grpSpMk id="15" creationId="{4AF78B9E-8BE2-4706-9377-A05FA25ABABF}"/>
          </ac:grpSpMkLst>
        </pc:grpChg>
        <pc:picChg chg="add mod">
          <ac:chgData name="Briggs, Quinn" userId="bd4ed5c9-a142-40f7-8e5e-68f389f6aa57" providerId="ADAL" clId="{9821BDEB-505B-4147-B43D-5B551AA0ACE3}" dt="2023-09-13T17:21:16.042" v="2795" actId="26606"/>
          <ac:picMkLst>
            <pc:docMk/>
            <pc:sldMk cId="2684599178" sldId="322"/>
            <ac:picMk id="5" creationId="{88B262CE-9102-D464-F782-BFD4FF468F72}"/>
          </ac:picMkLst>
        </pc:picChg>
        <pc:cxnChg chg="add">
          <ac:chgData name="Briggs, Quinn" userId="bd4ed5c9-a142-40f7-8e5e-68f389f6aa57" providerId="ADAL" clId="{9821BDEB-505B-4147-B43D-5B551AA0ACE3}" dt="2023-09-13T17:21:16.042" v="2795" actId="26606"/>
          <ac:cxnSpMkLst>
            <pc:docMk/>
            <pc:sldMk cId="2684599178" sldId="322"/>
            <ac:cxnSpMk id="23" creationId="{0E5D0023-B23E-4823-8D72-B07FFF8CAE96}"/>
          </ac:cxnSpMkLst>
        </pc:cxnChg>
      </pc:sldChg>
      <pc:sldChg chg="new del">
        <pc:chgData name="Briggs, Quinn" userId="bd4ed5c9-a142-40f7-8e5e-68f389f6aa57" providerId="ADAL" clId="{9821BDEB-505B-4147-B43D-5B551AA0ACE3}" dt="2023-09-13T18:40:45.188" v="3190" actId="47"/>
        <pc:sldMkLst>
          <pc:docMk/>
          <pc:sldMk cId="3094500761" sldId="323"/>
        </pc:sldMkLst>
      </pc:sldChg>
      <pc:sldChg chg="modSp new mod">
        <pc:chgData name="Briggs, Quinn" userId="bd4ed5c9-a142-40f7-8e5e-68f389f6aa57" providerId="ADAL" clId="{9821BDEB-505B-4147-B43D-5B551AA0ACE3}" dt="2023-09-13T18:36:32.463" v="3189" actId="20577"/>
        <pc:sldMkLst>
          <pc:docMk/>
          <pc:sldMk cId="505528828" sldId="324"/>
        </pc:sldMkLst>
        <pc:spChg chg="mod">
          <ac:chgData name="Briggs, Quinn" userId="bd4ed5c9-a142-40f7-8e5e-68f389f6aa57" providerId="ADAL" clId="{9821BDEB-505B-4147-B43D-5B551AA0ACE3}" dt="2023-09-13T18:35:18.109" v="3049" actId="20577"/>
          <ac:spMkLst>
            <pc:docMk/>
            <pc:sldMk cId="505528828" sldId="324"/>
            <ac:spMk id="2" creationId="{BAC65592-9FCB-3BD8-0467-679FD6BD1FE8}"/>
          </ac:spMkLst>
        </pc:spChg>
        <pc:spChg chg="mod">
          <ac:chgData name="Briggs, Quinn" userId="bd4ed5c9-a142-40f7-8e5e-68f389f6aa57" providerId="ADAL" clId="{9821BDEB-505B-4147-B43D-5B551AA0ACE3}" dt="2023-09-13T18:36:32.463" v="3189" actId="20577"/>
          <ac:spMkLst>
            <pc:docMk/>
            <pc:sldMk cId="505528828" sldId="324"/>
            <ac:spMk id="3" creationId="{B6BB7706-99F4-79FB-C800-D6A918CEB34A}"/>
          </ac:spMkLst>
        </pc:spChg>
      </pc:sldChg>
    </pc:docChg>
  </pc:docChgLst>
  <pc:docChgLst>
    <pc:chgData name="Briggs, Quinn" userId="bd4ed5c9-a142-40f7-8e5e-68f389f6aa57" providerId="ADAL" clId="{DF5E73E1-958C-4B25-86D0-55DDFE9A40D0}"/>
    <pc:docChg chg="undo custSel addSld delSld modSld sldOrd">
      <pc:chgData name="Briggs, Quinn" userId="bd4ed5c9-a142-40f7-8e5e-68f389f6aa57" providerId="ADAL" clId="{DF5E73E1-958C-4B25-86D0-55DDFE9A40D0}" dt="2023-09-18T17:10:31.357" v="4702"/>
      <pc:docMkLst>
        <pc:docMk/>
      </pc:docMkLst>
      <pc:sldChg chg="addSp delSp modSp mod modAnim">
        <pc:chgData name="Briggs, Quinn" userId="bd4ed5c9-a142-40f7-8e5e-68f389f6aa57" providerId="ADAL" clId="{DF5E73E1-958C-4B25-86D0-55DDFE9A40D0}" dt="2023-09-15T23:35:29.282" v="2755" actId="12"/>
        <pc:sldMkLst>
          <pc:docMk/>
          <pc:sldMk cId="387885261" sldId="258"/>
        </pc:sldMkLst>
        <pc:spChg chg="add mo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2" creationId="{6FBBD0B5-8725-4580-F739-934901FE5ADE}"/>
          </ac:spMkLst>
        </pc:spChg>
        <pc:spChg chg="add mod ord">
          <ac:chgData name="Briggs, Quinn" userId="bd4ed5c9-a142-40f7-8e5e-68f389f6aa57" providerId="ADAL" clId="{DF5E73E1-958C-4B25-86D0-55DDFE9A40D0}" dt="2023-09-15T23:35:29.282" v="2755" actId="12"/>
          <ac:spMkLst>
            <pc:docMk/>
            <pc:sldMk cId="387885261" sldId="258"/>
            <ac:spMk id="4" creationId="{AB24007D-85A8-7B60-32EA-B82B8D1A9565}"/>
          </ac:spMkLst>
        </pc:spChg>
        <pc:spChg chg="del">
          <ac:chgData name="Briggs, Quinn" userId="bd4ed5c9-a142-40f7-8e5e-68f389f6aa57" providerId="ADAL" clId="{DF5E73E1-958C-4B25-86D0-55DDFE9A40D0}" dt="2023-09-15T21:27:16.114" v="0" actId="478"/>
          <ac:spMkLst>
            <pc:docMk/>
            <pc:sldMk cId="387885261" sldId="258"/>
            <ac:spMk id="7" creationId="{B785174A-CA08-464A-FA03-DEAC2DD4E7C5}"/>
          </ac:spMkLst>
        </pc:spChg>
        <pc:spChg chg="add mo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8" creationId="{AF6E5E9C-C1D9-77B3-E740-3390F387F701}"/>
          </ac:spMkLst>
        </pc:spChg>
        <pc:spChg chg="del">
          <ac:chgData name="Briggs, Quinn" userId="bd4ed5c9-a142-40f7-8e5e-68f389f6aa57" providerId="ADAL" clId="{DF5E73E1-958C-4B25-86D0-55DDFE9A40D0}" dt="2023-09-15T21:27:16.114" v="0" actId="478"/>
          <ac:spMkLst>
            <pc:docMk/>
            <pc:sldMk cId="387885261" sldId="258"/>
            <ac:spMk id="9" creationId="{47945008-5992-DBBE-826F-F6238D9465E6}"/>
          </ac:spMkLst>
        </pc:spChg>
        <pc:spChg chg="add del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13" creationId="{22AC0F86-9A78-4E84-A4B4-ADB8B2629A0C}"/>
          </ac:spMkLst>
        </pc:spChg>
        <pc:spChg chg="add del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21" creationId="{69A54E25-1C05-48E5-A5CC-3778C1D3632D}"/>
          </ac:spMkLst>
        </pc:spChg>
        <pc:spChg chg="ad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25" creationId="{572F6A24-139E-4EB5-86D2-431F42EF85CB}"/>
          </ac:spMkLst>
        </pc:spChg>
        <pc:spChg chg="add">
          <ac:chgData name="Briggs, Quinn" userId="bd4ed5c9-a142-40f7-8e5e-68f389f6aa57" providerId="ADAL" clId="{DF5E73E1-958C-4B25-86D0-55DDFE9A40D0}" dt="2023-09-15T23:35:22.409" v="2753" actId="26606"/>
          <ac:spMkLst>
            <pc:docMk/>
            <pc:sldMk cId="387885261" sldId="258"/>
            <ac:spMk id="36" creationId="{C9DA5B05-DD14-4860-AC45-02A8D2EE1AA5}"/>
          </ac:spMkLst>
        </pc:spChg>
        <pc:spChg chg="del">
          <ac:chgData name="Briggs, Quinn" userId="bd4ed5c9-a142-40f7-8e5e-68f389f6aa57" providerId="ADAL" clId="{DF5E73E1-958C-4B25-86D0-55DDFE9A40D0}" dt="2023-09-15T21:27:16.114" v="0" actId="478"/>
          <ac:spMkLst>
            <pc:docMk/>
            <pc:sldMk cId="387885261" sldId="258"/>
            <ac:spMk id="1054" creationId="{9401732C-37EE-4B98-A709-9530173F3802}"/>
          </ac:spMkLst>
        </pc:spChg>
        <pc:grpChg chg="add del">
          <ac:chgData name="Briggs, Quinn" userId="bd4ed5c9-a142-40f7-8e5e-68f389f6aa57" providerId="ADAL" clId="{DF5E73E1-958C-4B25-86D0-55DDFE9A40D0}" dt="2023-09-15T23:35:22.409" v="2753" actId="26606"/>
          <ac:grpSpMkLst>
            <pc:docMk/>
            <pc:sldMk cId="387885261" sldId="258"/>
            <ac:grpSpMk id="15" creationId="{4AF78B9E-8BE2-4706-9377-A05FA25ABABF}"/>
          </ac:grpSpMkLst>
        </pc:grpChg>
        <pc:grpChg chg="add">
          <ac:chgData name="Briggs, Quinn" userId="bd4ed5c9-a142-40f7-8e5e-68f389f6aa57" providerId="ADAL" clId="{DF5E73E1-958C-4B25-86D0-55DDFE9A40D0}" dt="2023-09-15T23:35:22.409" v="2753" actId="26606"/>
          <ac:grpSpMkLst>
            <pc:docMk/>
            <pc:sldMk cId="387885261" sldId="258"/>
            <ac:grpSpMk id="30" creationId="{3963AE85-BE5D-4975-BACF-DDDCC9C2ACDE}"/>
          </ac:grpSpMkLst>
        </pc:grpChg>
        <pc:grpChg chg="del">
          <ac:chgData name="Briggs, Quinn" userId="bd4ed5c9-a142-40f7-8e5e-68f389f6aa57" providerId="ADAL" clId="{DF5E73E1-958C-4B25-86D0-55DDFE9A40D0}" dt="2023-09-15T21:27:16.114" v="0" actId="478"/>
          <ac:grpSpMkLst>
            <pc:docMk/>
            <pc:sldMk cId="387885261" sldId="258"/>
            <ac:grpSpMk id="1046" creationId="{749C117F-F390-437B-ADB0-57E87EFF34F5}"/>
          </ac:grpSpMkLst>
        </pc:grpChg>
        <pc:grpChg chg="del">
          <ac:chgData name="Briggs, Quinn" userId="bd4ed5c9-a142-40f7-8e5e-68f389f6aa57" providerId="ADAL" clId="{DF5E73E1-958C-4B25-86D0-55DDFE9A40D0}" dt="2023-09-15T21:27:16.114" v="0" actId="478"/>
          <ac:grpSpMkLst>
            <pc:docMk/>
            <pc:sldMk cId="387885261" sldId="258"/>
            <ac:grpSpMk id="1056" creationId="{654E48C8-2A00-4C54-BC9C-B18EE49E9C13}"/>
          </ac:grpSpMkLst>
        </pc:grpChg>
        <pc:picChg chg="add mod">
          <ac:chgData name="Briggs, Quinn" userId="bd4ed5c9-a142-40f7-8e5e-68f389f6aa57" providerId="ADAL" clId="{DF5E73E1-958C-4B25-86D0-55DDFE9A40D0}" dt="2023-09-15T23:35:22.409" v="2753" actId="26606"/>
          <ac:picMkLst>
            <pc:docMk/>
            <pc:sldMk cId="387885261" sldId="258"/>
            <ac:picMk id="6" creationId="{6A115576-259D-B314-6E21-94922AB78678}"/>
          </ac:picMkLst>
        </pc:picChg>
        <pc:picChg chg="del">
          <ac:chgData name="Briggs, Quinn" userId="bd4ed5c9-a142-40f7-8e5e-68f389f6aa57" providerId="ADAL" clId="{DF5E73E1-958C-4B25-86D0-55DDFE9A40D0}" dt="2023-09-15T21:27:16.114" v="0" actId="478"/>
          <ac:picMkLst>
            <pc:docMk/>
            <pc:sldMk cId="387885261" sldId="258"/>
            <ac:picMk id="1026" creationId="{B4241AB1-4BF9-5D12-1503-640C7BED0C47}"/>
          </ac:picMkLst>
        </pc:picChg>
        <pc:cxnChg chg="add del">
          <ac:chgData name="Briggs, Quinn" userId="bd4ed5c9-a142-40f7-8e5e-68f389f6aa57" providerId="ADAL" clId="{DF5E73E1-958C-4B25-86D0-55DDFE9A40D0}" dt="2023-09-15T23:35:22.409" v="2753" actId="26606"/>
          <ac:cxnSpMkLst>
            <pc:docMk/>
            <pc:sldMk cId="387885261" sldId="258"/>
            <ac:cxnSpMk id="23" creationId="{0E5D0023-B23E-4823-8D72-B07FFF8CAE96}"/>
          </ac:cxnSpMkLst>
        </pc:cxnChg>
        <pc:cxnChg chg="add">
          <ac:chgData name="Briggs, Quinn" userId="bd4ed5c9-a142-40f7-8e5e-68f389f6aa57" providerId="ADAL" clId="{DF5E73E1-958C-4B25-86D0-55DDFE9A40D0}" dt="2023-09-15T23:35:22.409" v="2753" actId="26606"/>
          <ac:cxnSpMkLst>
            <pc:docMk/>
            <pc:sldMk cId="387885261" sldId="258"/>
            <ac:cxnSpMk id="38" creationId="{36BE37AC-AD36-4C42-9B8C-C5500F4E7C63}"/>
          </ac:cxnSpMkLst>
        </pc:cxnChg>
        <pc:cxnChg chg="del">
          <ac:chgData name="Briggs, Quinn" userId="bd4ed5c9-a142-40f7-8e5e-68f389f6aa57" providerId="ADAL" clId="{DF5E73E1-958C-4B25-86D0-55DDFE9A40D0}" dt="2023-09-15T21:27:16.114" v="0" actId="478"/>
          <ac:cxnSpMkLst>
            <pc:docMk/>
            <pc:sldMk cId="387885261" sldId="258"/>
            <ac:cxnSpMk id="1052" creationId="{20742BC3-654B-4E41-9A6A-73A42E477639}"/>
          </ac:cxnSpMkLst>
        </pc:cxnChg>
      </pc:sldChg>
      <pc:sldChg chg="modSp">
        <pc:chgData name="Briggs, Quinn" userId="bd4ed5c9-a142-40f7-8e5e-68f389f6aa57" providerId="ADAL" clId="{DF5E73E1-958C-4B25-86D0-55DDFE9A40D0}" dt="2023-09-18T16:27:12.921" v="3245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DF5E73E1-958C-4B25-86D0-55DDFE9A40D0}" dt="2023-09-18T16:27:12.921" v="3245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modSp mod">
        <pc:chgData name="Briggs, Quinn" userId="bd4ed5c9-a142-40f7-8e5e-68f389f6aa57" providerId="ADAL" clId="{DF5E73E1-958C-4B25-86D0-55DDFE9A40D0}" dt="2023-09-15T23:39:36.588" v="3215" actId="20577"/>
        <pc:sldMkLst>
          <pc:docMk/>
          <pc:sldMk cId="2406511063" sldId="308"/>
        </pc:sldMkLst>
        <pc:spChg chg="mod">
          <ac:chgData name="Briggs, Quinn" userId="bd4ed5c9-a142-40f7-8e5e-68f389f6aa57" providerId="ADAL" clId="{DF5E73E1-958C-4B25-86D0-55DDFE9A40D0}" dt="2023-09-15T23:39:36.588" v="3215" actId="20577"/>
          <ac:spMkLst>
            <pc:docMk/>
            <pc:sldMk cId="2406511063" sldId="308"/>
            <ac:spMk id="3" creationId="{F6CB2671-B852-D135-D89E-04BC2EAFBE2F}"/>
          </ac:spMkLst>
        </pc:spChg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46349247" sldId="309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808193724" sldId="310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628510699" sldId="311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4148445350" sldId="312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102281476" sldId="313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977187905" sldId="314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660636656" sldId="315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586696363" sldId="316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270628480" sldId="317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1980525268" sldId="318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845926655" sldId="319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3935959736" sldId="320"/>
        </pc:sldMkLst>
      </pc:sldChg>
      <pc:sldChg chg="del">
        <pc:chgData name="Briggs, Quinn" userId="bd4ed5c9-a142-40f7-8e5e-68f389f6aa57" providerId="ADAL" clId="{DF5E73E1-958C-4B25-86D0-55DDFE9A40D0}" dt="2023-09-15T21:36:22.748" v="568" actId="47"/>
        <pc:sldMkLst>
          <pc:docMk/>
          <pc:sldMk cId="1436565569" sldId="321"/>
        </pc:sldMkLst>
      </pc:sldChg>
      <pc:sldChg chg="del">
        <pc:chgData name="Briggs, Quinn" userId="bd4ed5c9-a142-40f7-8e5e-68f389f6aa57" providerId="ADAL" clId="{DF5E73E1-958C-4B25-86D0-55DDFE9A40D0}" dt="2023-09-15T21:27:43.582" v="19" actId="47"/>
        <pc:sldMkLst>
          <pc:docMk/>
          <pc:sldMk cId="2684599178" sldId="322"/>
        </pc:sldMkLst>
      </pc:sldChg>
      <pc:sldChg chg="modSp mod ord">
        <pc:chgData name="Briggs, Quinn" userId="bd4ed5c9-a142-40f7-8e5e-68f389f6aa57" providerId="ADAL" clId="{DF5E73E1-958C-4B25-86D0-55DDFE9A40D0}" dt="2023-09-15T23:36:29.519" v="2799"/>
        <pc:sldMkLst>
          <pc:docMk/>
          <pc:sldMk cId="505528828" sldId="324"/>
        </pc:sldMkLst>
        <pc:spChg chg="mod">
          <ac:chgData name="Briggs, Quinn" userId="bd4ed5c9-a142-40f7-8e5e-68f389f6aa57" providerId="ADAL" clId="{DF5E73E1-958C-4B25-86D0-55DDFE9A40D0}" dt="2023-09-15T21:33:56.112" v="509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addSp delSp modSp new mod modAnim">
        <pc:chgData name="Briggs, Quinn" userId="bd4ed5c9-a142-40f7-8e5e-68f389f6aa57" providerId="ADAL" clId="{DF5E73E1-958C-4B25-86D0-55DDFE9A40D0}" dt="2023-09-18T16:48:15.518" v="4331" actId="20577"/>
        <pc:sldMkLst>
          <pc:docMk/>
          <pc:sldMk cId="4059083083" sldId="325"/>
        </pc:sldMkLst>
        <pc:spChg chg="mod">
          <ac:chgData name="Briggs, Quinn" userId="bd4ed5c9-a142-40f7-8e5e-68f389f6aa57" providerId="ADAL" clId="{DF5E73E1-958C-4B25-86D0-55DDFE9A40D0}" dt="2023-09-15T21:43:34.265" v="591" actId="20577"/>
          <ac:spMkLst>
            <pc:docMk/>
            <pc:sldMk cId="4059083083" sldId="325"/>
            <ac:spMk id="2" creationId="{EF898F99-DA52-72E0-6F5C-B36075A7EBAE}"/>
          </ac:spMkLst>
        </pc:spChg>
        <pc:spChg chg="add del mod">
          <ac:chgData name="Briggs, Quinn" userId="bd4ed5c9-a142-40f7-8e5e-68f389f6aa57" providerId="ADAL" clId="{DF5E73E1-958C-4B25-86D0-55DDFE9A40D0}" dt="2023-09-18T16:48:15.518" v="4331" actId="20577"/>
          <ac:spMkLst>
            <pc:docMk/>
            <pc:sldMk cId="4059083083" sldId="325"/>
            <ac:spMk id="3" creationId="{0A5F2E8A-3B2F-4C3A-F6B5-2BAF7BD49F1F}"/>
          </ac:spMkLst>
        </pc:spChg>
        <pc:picChg chg="add del mod ord">
          <ac:chgData name="Briggs, Quinn" userId="bd4ed5c9-a142-40f7-8e5e-68f389f6aa57" providerId="ADAL" clId="{DF5E73E1-958C-4B25-86D0-55DDFE9A40D0}" dt="2023-09-15T21:54:09.055" v="885" actId="22"/>
          <ac:picMkLst>
            <pc:docMk/>
            <pc:sldMk cId="4059083083" sldId="325"/>
            <ac:picMk id="5" creationId="{B55C0B00-FD5F-78F3-2146-BE999083A1B3}"/>
          </ac:picMkLst>
        </pc:picChg>
      </pc:sldChg>
      <pc:sldChg chg="addSp delSp modSp new mod ord setBg">
        <pc:chgData name="Briggs, Quinn" userId="bd4ed5c9-a142-40f7-8e5e-68f389f6aa57" providerId="ADAL" clId="{DF5E73E1-958C-4B25-86D0-55DDFE9A40D0}" dt="2023-09-18T17:01:48.308" v="4581" actId="1076"/>
        <pc:sldMkLst>
          <pc:docMk/>
          <pc:sldMk cId="3336766795" sldId="326"/>
        </pc:sldMkLst>
        <pc:spChg chg="mod">
          <ac:chgData name="Briggs, Quinn" userId="bd4ed5c9-a142-40f7-8e5e-68f389f6aa57" providerId="ADAL" clId="{DF5E73E1-958C-4B25-86D0-55DDFE9A40D0}" dt="2023-09-18T17:01:48.308" v="4581" actId="1076"/>
          <ac:spMkLst>
            <pc:docMk/>
            <pc:sldMk cId="3336766795" sldId="326"/>
            <ac:spMk id="2" creationId="{F1DA1192-7E2F-7937-3956-8A4139E88987}"/>
          </ac:spMkLst>
        </pc:spChg>
        <pc:spChg chg="add mod">
          <ac:chgData name="Briggs, Quinn" userId="bd4ed5c9-a142-40f7-8e5e-68f389f6aa57" providerId="ADAL" clId="{DF5E73E1-958C-4B25-86D0-55DDFE9A40D0}" dt="2023-09-18T17:01:40.419" v="4562" actId="1076"/>
          <ac:spMkLst>
            <pc:docMk/>
            <pc:sldMk cId="3336766795" sldId="326"/>
            <ac:spMk id="3" creationId="{7B3EEBD6-DB88-E7B2-6901-E4224EB145A5}"/>
          </ac:spMkLst>
        </pc:spChg>
        <pc:spChg chg="add del">
          <ac:chgData name="Briggs, Quinn" userId="bd4ed5c9-a142-40f7-8e5e-68f389f6aa57" providerId="ADAL" clId="{DF5E73E1-958C-4B25-86D0-55DDFE9A40D0}" dt="2023-09-15T21:59:12.982" v="1389" actId="22"/>
          <ac:spMkLst>
            <pc:docMk/>
            <pc:sldMk cId="3336766795" sldId="326"/>
            <ac:spMk id="3" creationId="{9DB58FD2-718F-F03B-76D7-5BE993C97A4E}"/>
          </ac:spMkLst>
        </pc:spChg>
        <pc:spChg chg="add mod">
          <ac:chgData name="Briggs, Quinn" userId="bd4ed5c9-a142-40f7-8e5e-68f389f6aa57" providerId="ADAL" clId="{DF5E73E1-958C-4B25-86D0-55DDFE9A40D0}" dt="2023-09-15T22:02:12.244" v="1534" actId="20577"/>
          <ac:spMkLst>
            <pc:docMk/>
            <pc:sldMk cId="3336766795" sldId="326"/>
            <ac:spMk id="8" creationId="{A22CD5FC-3CFA-4ABA-C9EA-7DBDE3445C16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9" creationId="{333F0879-3DA0-4CB8-B35E-A0AD42558191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10" creationId="{324D2183-F388-476E-92A9-D6639D698580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1" creationId="{692BE90F-4A01-8E34-813B-AAB554FAA270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12" creationId="{243462E7-1698-4B21-BE89-AEFAC7C2FEFA}"/>
          </ac:spMkLst>
        </pc:spChg>
        <pc:spChg chg="add del">
          <ac:chgData name="Briggs, Quinn" userId="bd4ed5c9-a142-40f7-8e5e-68f389f6aa57" providerId="ADAL" clId="{DF5E73E1-958C-4B25-86D0-55DDFE9A40D0}" dt="2023-09-15T22:00:30.307" v="1510" actId="478"/>
          <ac:spMkLst>
            <pc:docMk/>
            <pc:sldMk cId="3336766795" sldId="326"/>
            <ac:spMk id="13" creationId="{31F64ED2-93E2-CCD7-F301-1B29624E0BED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4" creationId="{333F0879-3DA0-4CB8-B35E-A0AD42558191}"/>
          </ac:spMkLst>
        </pc:spChg>
        <pc:spChg chg="add del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15" creationId="{6C22FCAC-D7EC-4A52-B153-FF761E2235B3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6" creationId="{324D2183-F388-476E-92A9-D6639D698580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18" creationId="{243462E7-1698-4B21-BE89-AEFAC7C2FEFA}"/>
          </ac:spMkLst>
        </pc:spChg>
        <pc:spChg chg="add del">
          <ac:chgData name="Briggs, Quinn" userId="bd4ed5c9-a142-40f7-8e5e-68f389f6aa57" providerId="ADAL" clId="{DF5E73E1-958C-4B25-86D0-55DDFE9A40D0}" dt="2023-09-15T21:59:45.351" v="1449" actId="26606"/>
          <ac:spMkLst>
            <pc:docMk/>
            <pc:sldMk cId="3336766795" sldId="326"/>
            <ac:spMk id="20" creationId="{6C22FCAC-D7EC-4A52-B153-FF761E2235B3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28" creationId="{1CD07172-CD61-45EB-BEE3-F644503E5C8A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30" creationId="{1EADA5DB-ED12-413A-AAB5-6A8D1152E6C4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32" creationId="{8BA45E5C-ACB9-49E8-B4DB-5255C2376673}"/>
          </ac:spMkLst>
        </pc:spChg>
        <pc:spChg chg="add">
          <ac:chgData name="Briggs, Quinn" userId="bd4ed5c9-a142-40f7-8e5e-68f389f6aa57" providerId="ADAL" clId="{DF5E73E1-958C-4B25-86D0-55DDFE9A40D0}" dt="2023-09-15T22:00:31.953" v="1511" actId="26606"/>
          <ac:spMkLst>
            <pc:docMk/>
            <pc:sldMk cId="3336766795" sldId="326"/>
            <ac:spMk id="34" creationId="{857E618C-1D7B-4A51-90C1-6106CD8A1AE7}"/>
          </ac:spMkLst>
        </pc:spChg>
        <pc:grpChg chg="add">
          <ac:chgData name="Briggs, Quinn" userId="bd4ed5c9-a142-40f7-8e5e-68f389f6aa57" providerId="ADAL" clId="{DF5E73E1-958C-4B25-86D0-55DDFE9A40D0}" dt="2023-09-15T22:00:31.953" v="1511" actId="26606"/>
          <ac:grpSpMkLst>
            <pc:docMk/>
            <pc:sldMk cId="3336766795" sldId="326"/>
            <ac:grpSpMk id="17" creationId="{749C117F-F390-437B-ADB0-57E87EFF34F5}"/>
          </ac:grpSpMkLst>
        </pc:grpChg>
        <pc:picChg chg="add del mod ord">
          <ac:chgData name="Briggs, Quinn" userId="bd4ed5c9-a142-40f7-8e5e-68f389f6aa57" providerId="ADAL" clId="{DF5E73E1-958C-4B25-86D0-55DDFE9A40D0}" dt="2023-09-15T21:59:06.325" v="1388" actId="22"/>
          <ac:picMkLst>
            <pc:docMk/>
            <pc:sldMk cId="3336766795" sldId="326"/>
            <ac:picMk id="5" creationId="{94091869-04EC-370D-FD9F-A4FF5517E050}"/>
          </ac:picMkLst>
        </pc:picChg>
        <pc:picChg chg="add mod ord">
          <ac:chgData name="Briggs, Quinn" userId="bd4ed5c9-a142-40f7-8e5e-68f389f6aa57" providerId="ADAL" clId="{DF5E73E1-958C-4B25-86D0-55DDFE9A40D0}" dt="2023-09-18T17:01:04.070" v="4527" actId="1076"/>
          <ac:picMkLst>
            <pc:docMk/>
            <pc:sldMk cId="3336766795" sldId="326"/>
            <ac:picMk id="7" creationId="{5DFF9D98-342A-C3BA-AAC1-F3A7DFC436D0}"/>
          </ac:picMkLst>
        </pc:picChg>
        <pc:cxnChg chg="add">
          <ac:chgData name="Briggs, Quinn" userId="bd4ed5c9-a142-40f7-8e5e-68f389f6aa57" providerId="ADAL" clId="{DF5E73E1-958C-4B25-86D0-55DDFE9A40D0}" dt="2023-09-15T22:00:31.953" v="1511" actId="26606"/>
          <ac:cxnSpMkLst>
            <pc:docMk/>
            <pc:sldMk cId="3336766795" sldId="326"/>
            <ac:cxnSpMk id="26" creationId="{20742BC3-654B-4E41-9A6A-73A42E477639}"/>
          </ac:cxnSpMkLst>
        </pc:cxnChg>
      </pc:sldChg>
      <pc:sldChg chg="addSp modSp new mod ord setBg modAnim">
        <pc:chgData name="Briggs, Quinn" userId="bd4ed5c9-a142-40f7-8e5e-68f389f6aa57" providerId="ADAL" clId="{DF5E73E1-958C-4B25-86D0-55DDFE9A40D0}" dt="2023-09-18T16:46:04.314" v="4209"/>
        <pc:sldMkLst>
          <pc:docMk/>
          <pc:sldMk cId="2126244451" sldId="327"/>
        </pc:sldMkLst>
        <pc:spChg chg="mod">
          <ac:chgData name="Briggs, Quinn" userId="bd4ed5c9-a142-40f7-8e5e-68f389f6aa57" providerId="ADAL" clId="{DF5E73E1-958C-4B25-86D0-55DDFE9A40D0}" dt="2023-09-15T23:38:45.110" v="3160" actId="26606"/>
          <ac:spMkLst>
            <pc:docMk/>
            <pc:sldMk cId="2126244451" sldId="327"/>
            <ac:spMk id="2" creationId="{C225BDA6-5C60-BDF8-46B2-AF7F7A6F5A8B}"/>
          </ac:spMkLst>
        </pc:spChg>
        <pc:spChg chg="mod ord">
          <ac:chgData name="Briggs, Quinn" userId="bd4ed5c9-a142-40f7-8e5e-68f389f6aa57" providerId="ADAL" clId="{DF5E73E1-958C-4B25-86D0-55DDFE9A40D0}" dt="2023-09-15T23:39:02.309" v="3165" actId="404"/>
          <ac:spMkLst>
            <pc:docMk/>
            <pc:sldMk cId="2126244451" sldId="327"/>
            <ac:spMk id="3" creationId="{C523D8FC-C08D-8313-8A99-30098DFCC58C}"/>
          </ac:spMkLst>
        </pc:spChg>
        <pc:spChg chg="add">
          <ac:chgData name="Briggs, Quinn" userId="bd4ed5c9-a142-40f7-8e5e-68f389f6aa57" providerId="ADAL" clId="{DF5E73E1-958C-4B25-86D0-55DDFE9A40D0}" dt="2023-09-15T23:38:45.110" v="3160" actId="26606"/>
          <ac:spMkLst>
            <pc:docMk/>
            <pc:sldMk cId="2126244451" sldId="327"/>
            <ac:spMk id="10" creationId="{572F6A24-139E-4EB5-86D2-431F42EF85CB}"/>
          </ac:spMkLst>
        </pc:spChg>
        <pc:spChg chg="add">
          <ac:chgData name="Briggs, Quinn" userId="bd4ed5c9-a142-40f7-8e5e-68f389f6aa57" providerId="ADAL" clId="{DF5E73E1-958C-4B25-86D0-55DDFE9A40D0}" dt="2023-09-15T23:38:45.110" v="3160" actId="26606"/>
          <ac:spMkLst>
            <pc:docMk/>
            <pc:sldMk cId="2126244451" sldId="327"/>
            <ac:spMk id="18" creationId="{C9DA5B05-DD14-4860-AC45-02A8D2EE1AA5}"/>
          </ac:spMkLst>
        </pc:spChg>
        <pc:grpChg chg="add">
          <ac:chgData name="Briggs, Quinn" userId="bd4ed5c9-a142-40f7-8e5e-68f389f6aa57" providerId="ADAL" clId="{DF5E73E1-958C-4B25-86D0-55DDFE9A40D0}" dt="2023-09-15T23:38:45.110" v="3160" actId="26606"/>
          <ac:grpSpMkLst>
            <pc:docMk/>
            <pc:sldMk cId="2126244451" sldId="327"/>
            <ac:grpSpMk id="12" creationId="{3963AE85-BE5D-4975-BACF-DDDCC9C2ACDE}"/>
          </ac:grpSpMkLst>
        </pc:grpChg>
        <pc:picChg chg="add mod">
          <ac:chgData name="Briggs, Quinn" userId="bd4ed5c9-a142-40f7-8e5e-68f389f6aa57" providerId="ADAL" clId="{DF5E73E1-958C-4B25-86D0-55DDFE9A40D0}" dt="2023-09-15T23:38:45.110" v="3160" actId="26606"/>
          <ac:picMkLst>
            <pc:docMk/>
            <pc:sldMk cId="2126244451" sldId="327"/>
            <ac:picMk id="5" creationId="{67FE00D5-F479-F2D3-C0AD-6EBD075CE2FB}"/>
          </ac:picMkLst>
        </pc:picChg>
        <pc:cxnChg chg="add">
          <ac:chgData name="Briggs, Quinn" userId="bd4ed5c9-a142-40f7-8e5e-68f389f6aa57" providerId="ADAL" clId="{DF5E73E1-958C-4B25-86D0-55DDFE9A40D0}" dt="2023-09-15T23:38:45.110" v="3160" actId="26606"/>
          <ac:cxnSpMkLst>
            <pc:docMk/>
            <pc:sldMk cId="2126244451" sldId="327"/>
            <ac:cxnSpMk id="20" creationId="{36BE37AC-AD36-4C42-9B8C-C5500F4E7C63}"/>
          </ac:cxnSpMkLst>
        </pc:cxnChg>
      </pc:sldChg>
      <pc:sldChg chg="addSp delSp modSp new mod modAnim">
        <pc:chgData name="Briggs, Quinn" userId="bd4ed5c9-a142-40f7-8e5e-68f389f6aa57" providerId="ADAL" clId="{DF5E73E1-958C-4B25-86D0-55DDFE9A40D0}" dt="2023-09-15T23:04:56.175" v="1668"/>
        <pc:sldMkLst>
          <pc:docMk/>
          <pc:sldMk cId="2503058858" sldId="328"/>
        </pc:sldMkLst>
        <pc:spChg chg="mod">
          <ac:chgData name="Briggs, Quinn" userId="bd4ed5c9-a142-40f7-8e5e-68f389f6aa57" providerId="ADAL" clId="{DF5E73E1-958C-4B25-86D0-55DDFE9A40D0}" dt="2023-09-15T22:50:55.863" v="1667" actId="20577"/>
          <ac:spMkLst>
            <pc:docMk/>
            <pc:sldMk cId="2503058858" sldId="328"/>
            <ac:spMk id="2" creationId="{D9244181-6A88-0392-5116-A4E19E8CBE95}"/>
          </ac:spMkLst>
        </pc:spChg>
        <pc:spChg chg="del">
          <ac:chgData name="Briggs, Quinn" userId="bd4ed5c9-a142-40f7-8e5e-68f389f6aa57" providerId="ADAL" clId="{DF5E73E1-958C-4B25-86D0-55DDFE9A40D0}" dt="2023-09-15T23:04:56.175" v="1668"/>
          <ac:spMkLst>
            <pc:docMk/>
            <pc:sldMk cId="2503058858" sldId="328"/>
            <ac:spMk id="3" creationId="{736E85CA-4A83-6C56-85FF-F9674399C634}"/>
          </ac:spMkLst>
        </pc:spChg>
        <pc:picChg chg="add mod">
          <ac:chgData name="Briggs, Quinn" userId="bd4ed5c9-a142-40f7-8e5e-68f389f6aa57" providerId="ADAL" clId="{DF5E73E1-958C-4B25-86D0-55DDFE9A40D0}" dt="2023-09-15T23:04:56.175" v="1668"/>
          <ac:picMkLst>
            <pc:docMk/>
            <pc:sldMk cId="2503058858" sldId="328"/>
            <ac:picMk id="4" creationId="{B49DDDE1-C53B-7A7E-586E-C83C7BCEEC59}"/>
          </ac:picMkLst>
        </pc:picChg>
      </pc:sldChg>
      <pc:sldChg chg="modSp new mod">
        <pc:chgData name="Briggs, Quinn" userId="bd4ed5c9-a142-40f7-8e5e-68f389f6aa57" providerId="ADAL" clId="{DF5E73E1-958C-4B25-86D0-55DDFE9A40D0}" dt="2023-09-18T17:09:35.830" v="4698" actId="20577"/>
        <pc:sldMkLst>
          <pc:docMk/>
          <pc:sldMk cId="2708992443" sldId="329"/>
        </pc:sldMkLst>
        <pc:spChg chg="mod">
          <ac:chgData name="Briggs, Quinn" userId="bd4ed5c9-a142-40f7-8e5e-68f389f6aa57" providerId="ADAL" clId="{DF5E73E1-958C-4B25-86D0-55DDFE9A40D0}" dt="2023-09-15T23:33:05.925" v="2706" actId="20577"/>
          <ac:spMkLst>
            <pc:docMk/>
            <pc:sldMk cId="2708992443" sldId="329"/>
            <ac:spMk id="2" creationId="{DBF9B833-4737-9CC9-F31F-5B539A3CA58F}"/>
          </ac:spMkLst>
        </pc:spChg>
        <pc:spChg chg="mod">
          <ac:chgData name="Briggs, Quinn" userId="bd4ed5c9-a142-40f7-8e5e-68f389f6aa57" providerId="ADAL" clId="{DF5E73E1-958C-4B25-86D0-55DDFE9A40D0}" dt="2023-09-18T17:09:35.830" v="4698" actId="20577"/>
          <ac:spMkLst>
            <pc:docMk/>
            <pc:sldMk cId="2708992443" sldId="329"/>
            <ac:spMk id="3" creationId="{174D080E-B7EA-756C-6EAA-D63358347371}"/>
          </ac:spMkLst>
        </pc:spChg>
      </pc:sldChg>
      <pc:sldChg chg="addSp modSp new mod setBg">
        <pc:chgData name="Briggs, Quinn" userId="bd4ed5c9-a142-40f7-8e5e-68f389f6aa57" providerId="ADAL" clId="{DF5E73E1-958C-4B25-86D0-55DDFE9A40D0}" dt="2023-09-15T23:13:48.882" v="2249" actId="26606"/>
        <pc:sldMkLst>
          <pc:docMk/>
          <pc:sldMk cId="1676673723" sldId="330"/>
        </pc:sldMkLst>
        <pc:spChg chg="mod">
          <ac:chgData name="Briggs, Quinn" userId="bd4ed5c9-a142-40f7-8e5e-68f389f6aa57" providerId="ADAL" clId="{DF5E73E1-958C-4B25-86D0-55DDFE9A40D0}" dt="2023-09-15T23:13:48.882" v="2249" actId="26606"/>
          <ac:spMkLst>
            <pc:docMk/>
            <pc:sldMk cId="1676673723" sldId="330"/>
            <ac:spMk id="2" creationId="{BF7A26ED-04C5-CBC2-1FC6-079BEC0526FA}"/>
          </ac:spMkLst>
        </pc:spChg>
        <pc:spChg chg="add">
          <ac:chgData name="Briggs, Quinn" userId="bd4ed5c9-a142-40f7-8e5e-68f389f6aa57" providerId="ADAL" clId="{DF5E73E1-958C-4B25-86D0-55DDFE9A40D0}" dt="2023-09-15T23:13:48.882" v="2249" actId="26606"/>
          <ac:spMkLst>
            <pc:docMk/>
            <pc:sldMk cId="1676673723" sldId="330"/>
            <ac:spMk id="17" creationId="{575E71FA-50BD-43F8-8C98-04339283A93D}"/>
          </ac:spMkLst>
        </pc:spChg>
        <pc:spChg chg="add">
          <ac:chgData name="Briggs, Quinn" userId="bd4ed5c9-a142-40f7-8e5e-68f389f6aa57" providerId="ADAL" clId="{DF5E73E1-958C-4B25-86D0-55DDFE9A40D0}" dt="2023-09-15T23:13:48.882" v="2249" actId="26606"/>
          <ac:spMkLst>
            <pc:docMk/>
            <pc:sldMk cId="1676673723" sldId="330"/>
            <ac:spMk id="25" creationId="{E89B1776-F953-4C0F-8E85-E9C66B1EF003}"/>
          </ac:spMkLst>
        </pc:spChg>
        <pc:grpChg chg="add">
          <ac:chgData name="Briggs, Quinn" userId="bd4ed5c9-a142-40f7-8e5e-68f389f6aa57" providerId="ADAL" clId="{DF5E73E1-958C-4B25-86D0-55DDFE9A40D0}" dt="2023-09-15T23:13:48.882" v="2249" actId="26606"/>
          <ac:grpSpMkLst>
            <pc:docMk/>
            <pc:sldMk cId="1676673723" sldId="330"/>
            <ac:grpSpMk id="9" creationId="{749C117F-F390-437B-ADB0-57E87EFF34F5}"/>
          </ac:grpSpMkLst>
        </pc:grpChg>
        <pc:grpChg chg="add">
          <ac:chgData name="Briggs, Quinn" userId="bd4ed5c9-a142-40f7-8e5e-68f389f6aa57" providerId="ADAL" clId="{DF5E73E1-958C-4B25-86D0-55DDFE9A40D0}" dt="2023-09-15T23:13:48.882" v="2249" actId="26606"/>
          <ac:grpSpMkLst>
            <pc:docMk/>
            <pc:sldMk cId="1676673723" sldId="330"/>
            <ac:grpSpMk id="19" creationId="{CF1AA7F6-A589-4BC8-BC72-2CA6DC908398}"/>
          </ac:grpSpMkLst>
        </pc:grpChg>
        <pc:picChg chg="add mod">
          <ac:chgData name="Briggs, Quinn" userId="bd4ed5c9-a142-40f7-8e5e-68f389f6aa57" providerId="ADAL" clId="{DF5E73E1-958C-4B25-86D0-55DDFE9A40D0}" dt="2023-09-15T23:13:48.882" v="2249" actId="26606"/>
          <ac:picMkLst>
            <pc:docMk/>
            <pc:sldMk cId="1676673723" sldId="330"/>
            <ac:picMk id="4" creationId="{E003CE48-A5BA-B451-6333-8A68BA28C040}"/>
          </ac:picMkLst>
        </pc:picChg>
        <pc:cxnChg chg="add">
          <ac:chgData name="Briggs, Quinn" userId="bd4ed5c9-a142-40f7-8e5e-68f389f6aa57" providerId="ADAL" clId="{DF5E73E1-958C-4B25-86D0-55DDFE9A40D0}" dt="2023-09-15T23:13:48.882" v="2249" actId="26606"/>
          <ac:cxnSpMkLst>
            <pc:docMk/>
            <pc:sldMk cId="1676673723" sldId="330"/>
            <ac:cxnSpMk id="15" creationId="{20742BC3-654B-4E41-9A6A-73A42E477639}"/>
          </ac:cxnSpMkLst>
        </pc:cxnChg>
        <pc:cxnChg chg="add">
          <ac:chgData name="Briggs, Quinn" userId="bd4ed5c9-a142-40f7-8e5e-68f389f6aa57" providerId="ADAL" clId="{DF5E73E1-958C-4B25-86D0-55DDFE9A40D0}" dt="2023-09-15T23:13:48.882" v="2249" actId="26606"/>
          <ac:cxnSpMkLst>
            <pc:docMk/>
            <pc:sldMk cId="1676673723" sldId="330"/>
            <ac:cxnSpMk id="27" creationId="{997356D0-D934-42B9-8291-DF34A3AC0CFE}"/>
          </ac:cxnSpMkLst>
        </pc:cxnChg>
      </pc:sldChg>
      <pc:sldChg chg="modSp new mod modAnim">
        <pc:chgData name="Briggs, Quinn" userId="bd4ed5c9-a142-40f7-8e5e-68f389f6aa57" providerId="ADAL" clId="{DF5E73E1-958C-4B25-86D0-55DDFE9A40D0}" dt="2023-09-18T17:10:31.357" v="4702"/>
        <pc:sldMkLst>
          <pc:docMk/>
          <pc:sldMk cId="3537285252" sldId="331"/>
        </pc:sldMkLst>
        <pc:spChg chg="mod">
          <ac:chgData name="Briggs, Quinn" userId="bd4ed5c9-a142-40f7-8e5e-68f389f6aa57" providerId="ADAL" clId="{DF5E73E1-958C-4B25-86D0-55DDFE9A40D0}" dt="2023-09-15T23:14:53.515" v="2279" actId="27636"/>
          <ac:spMkLst>
            <pc:docMk/>
            <pc:sldMk cId="3537285252" sldId="331"/>
            <ac:spMk id="2" creationId="{830837D4-C65D-7261-234C-1E4DBF034D8D}"/>
          </ac:spMkLst>
        </pc:spChg>
        <pc:spChg chg="mod">
          <ac:chgData name="Briggs, Quinn" userId="bd4ed5c9-a142-40f7-8e5e-68f389f6aa57" providerId="ADAL" clId="{DF5E73E1-958C-4B25-86D0-55DDFE9A40D0}" dt="2023-09-18T17:10:31.357" v="4702"/>
          <ac:spMkLst>
            <pc:docMk/>
            <pc:sldMk cId="3537285252" sldId="331"/>
            <ac:spMk id="3" creationId="{1BE0AC83-82E3-4D9F-CC55-B0A925582A2A}"/>
          </ac:spMkLst>
        </pc:spChg>
      </pc:sldChg>
      <pc:sldChg chg="addSp modSp new mod setBg">
        <pc:chgData name="Briggs, Quinn" userId="bd4ed5c9-a142-40f7-8e5e-68f389f6aa57" providerId="ADAL" clId="{DF5E73E1-958C-4B25-86D0-55DDFE9A40D0}" dt="2023-09-15T23:20:22.690" v="2389" actId="20577"/>
        <pc:sldMkLst>
          <pc:docMk/>
          <pc:sldMk cId="2317819336" sldId="332"/>
        </pc:sldMkLst>
        <pc:spChg chg="mod">
          <ac:chgData name="Briggs, Quinn" userId="bd4ed5c9-a142-40f7-8e5e-68f389f6aa57" providerId="ADAL" clId="{DF5E73E1-958C-4B25-86D0-55DDFE9A40D0}" dt="2023-09-15T23:19:59.281" v="2362" actId="26606"/>
          <ac:spMkLst>
            <pc:docMk/>
            <pc:sldMk cId="2317819336" sldId="332"/>
            <ac:spMk id="2" creationId="{7F2D606A-EDFA-661F-AA85-24C298A3BE53}"/>
          </ac:spMkLst>
        </pc:spChg>
        <pc:spChg chg="mod ord">
          <ac:chgData name="Briggs, Quinn" userId="bd4ed5c9-a142-40f7-8e5e-68f389f6aa57" providerId="ADAL" clId="{DF5E73E1-958C-4B25-86D0-55DDFE9A40D0}" dt="2023-09-15T23:20:22.690" v="2389" actId="20577"/>
          <ac:spMkLst>
            <pc:docMk/>
            <pc:sldMk cId="2317819336" sldId="332"/>
            <ac:spMk id="3" creationId="{27141A3E-B62B-2F91-E31D-693031795255}"/>
          </ac:spMkLst>
        </pc:spChg>
        <pc:spChg chg="add">
          <ac:chgData name="Briggs, Quinn" userId="bd4ed5c9-a142-40f7-8e5e-68f389f6aa57" providerId="ADAL" clId="{DF5E73E1-958C-4B25-86D0-55DDFE9A40D0}" dt="2023-09-15T23:19:59.281" v="2362" actId="26606"/>
          <ac:spMkLst>
            <pc:docMk/>
            <pc:sldMk cId="2317819336" sldId="332"/>
            <ac:spMk id="10" creationId="{22AC0F86-9A78-4E84-A4B4-ADB8B2629A0C}"/>
          </ac:spMkLst>
        </pc:spChg>
        <pc:spChg chg="add">
          <ac:chgData name="Briggs, Quinn" userId="bd4ed5c9-a142-40f7-8e5e-68f389f6aa57" providerId="ADAL" clId="{DF5E73E1-958C-4B25-86D0-55DDFE9A40D0}" dt="2023-09-15T23:19:59.281" v="2362" actId="26606"/>
          <ac:spMkLst>
            <pc:docMk/>
            <pc:sldMk cId="2317819336" sldId="332"/>
            <ac:spMk id="18" creationId="{69A54E25-1C05-48E5-A5CC-3778C1D3632D}"/>
          </ac:spMkLst>
        </pc:spChg>
        <pc:grpChg chg="add">
          <ac:chgData name="Briggs, Quinn" userId="bd4ed5c9-a142-40f7-8e5e-68f389f6aa57" providerId="ADAL" clId="{DF5E73E1-958C-4B25-86D0-55DDFE9A40D0}" dt="2023-09-15T23:19:59.281" v="2362" actId="26606"/>
          <ac:grpSpMkLst>
            <pc:docMk/>
            <pc:sldMk cId="2317819336" sldId="332"/>
            <ac:grpSpMk id="12" creationId="{4AF78B9E-8BE2-4706-9377-A05FA25ABABF}"/>
          </ac:grpSpMkLst>
        </pc:grpChg>
        <pc:picChg chg="add mod">
          <ac:chgData name="Briggs, Quinn" userId="bd4ed5c9-a142-40f7-8e5e-68f389f6aa57" providerId="ADAL" clId="{DF5E73E1-958C-4B25-86D0-55DDFE9A40D0}" dt="2023-09-15T23:19:59.281" v="2362" actId="26606"/>
          <ac:picMkLst>
            <pc:docMk/>
            <pc:sldMk cId="2317819336" sldId="332"/>
            <ac:picMk id="5" creationId="{0FEDA7B1-947A-3C9F-39A4-F6CC07F403AC}"/>
          </ac:picMkLst>
        </pc:picChg>
        <pc:cxnChg chg="add">
          <ac:chgData name="Briggs, Quinn" userId="bd4ed5c9-a142-40f7-8e5e-68f389f6aa57" providerId="ADAL" clId="{DF5E73E1-958C-4B25-86D0-55DDFE9A40D0}" dt="2023-09-15T23:19:59.281" v="2362" actId="26606"/>
          <ac:cxnSpMkLst>
            <pc:docMk/>
            <pc:sldMk cId="2317819336" sldId="332"/>
            <ac:cxnSpMk id="20" creationId="{0E5D0023-B23E-4823-8D72-B07FFF8CAE96}"/>
          </ac:cxnSpMkLst>
        </pc:cxnChg>
      </pc:sldChg>
      <pc:sldChg chg="delSp modSp new mod">
        <pc:chgData name="Briggs, Quinn" userId="bd4ed5c9-a142-40f7-8e5e-68f389f6aa57" providerId="ADAL" clId="{DF5E73E1-958C-4B25-86D0-55DDFE9A40D0}" dt="2023-09-15T23:30:13.821" v="2593" actId="255"/>
        <pc:sldMkLst>
          <pc:docMk/>
          <pc:sldMk cId="117708727" sldId="333"/>
        </pc:sldMkLst>
        <pc:spChg chg="mod">
          <ac:chgData name="Briggs, Quinn" userId="bd4ed5c9-a142-40f7-8e5e-68f389f6aa57" providerId="ADAL" clId="{DF5E73E1-958C-4B25-86D0-55DDFE9A40D0}" dt="2023-09-15T23:29:19.546" v="2546" actId="20577"/>
          <ac:spMkLst>
            <pc:docMk/>
            <pc:sldMk cId="117708727" sldId="333"/>
            <ac:spMk id="2" creationId="{BEE5E35E-56D9-1E70-A860-F898099324D6}"/>
          </ac:spMkLst>
        </pc:spChg>
        <pc:spChg chg="mod">
          <ac:chgData name="Briggs, Quinn" userId="bd4ed5c9-a142-40f7-8e5e-68f389f6aa57" providerId="ADAL" clId="{DF5E73E1-958C-4B25-86D0-55DDFE9A40D0}" dt="2023-09-15T23:30:13.821" v="2593" actId="255"/>
          <ac:spMkLst>
            <pc:docMk/>
            <pc:sldMk cId="117708727" sldId="333"/>
            <ac:spMk id="3" creationId="{7F6E95B7-D550-D1BF-8288-1B9F5887259E}"/>
          </ac:spMkLst>
        </pc:spChg>
        <pc:spChg chg="del mod">
          <ac:chgData name="Briggs, Quinn" userId="bd4ed5c9-a142-40f7-8e5e-68f389f6aa57" providerId="ADAL" clId="{DF5E73E1-958C-4B25-86D0-55DDFE9A40D0}" dt="2023-09-15T23:29:44.460" v="2583" actId="478"/>
          <ac:spMkLst>
            <pc:docMk/>
            <pc:sldMk cId="117708727" sldId="333"/>
            <ac:spMk id="4" creationId="{DFF44833-8E57-2933-6989-D8FEDD6A9970}"/>
          </ac:spMkLst>
        </pc:spChg>
      </pc:sldChg>
      <pc:sldChg chg="modSp new mod">
        <pc:chgData name="Briggs, Quinn" userId="bd4ed5c9-a142-40f7-8e5e-68f389f6aa57" providerId="ADAL" clId="{DF5E73E1-958C-4B25-86D0-55DDFE9A40D0}" dt="2023-09-15T23:29:34.003" v="2582" actId="20577"/>
        <pc:sldMkLst>
          <pc:docMk/>
          <pc:sldMk cId="2365405561" sldId="334"/>
        </pc:sldMkLst>
        <pc:spChg chg="mod">
          <ac:chgData name="Briggs, Quinn" userId="bd4ed5c9-a142-40f7-8e5e-68f389f6aa57" providerId="ADAL" clId="{DF5E73E1-958C-4B25-86D0-55DDFE9A40D0}" dt="2023-09-15T23:29:34.003" v="2582" actId="20577"/>
          <ac:spMkLst>
            <pc:docMk/>
            <pc:sldMk cId="2365405561" sldId="334"/>
            <ac:spMk id="2" creationId="{3E27931F-9571-F916-3188-CEF041EBF783}"/>
          </ac:spMkLst>
        </pc:spChg>
        <pc:spChg chg="mod">
          <ac:chgData name="Briggs, Quinn" userId="bd4ed5c9-a142-40f7-8e5e-68f389f6aa57" providerId="ADAL" clId="{DF5E73E1-958C-4B25-86D0-55DDFE9A40D0}" dt="2023-09-15T23:29:26.648" v="2549" actId="27636"/>
          <ac:spMkLst>
            <pc:docMk/>
            <pc:sldMk cId="2365405561" sldId="334"/>
            <ac:spMk id="3" creationId="{1E017864-095B-9C1E-A21A-288448F8358F}"/>
          </ac:spMkLst>
        </pc:spChg>
      </pc:sldChg>
      <pc:sldChg chg="new del">
        <pc:chgData name="Briggs, Quinn" userId="bd4ed5c9-a142-40f7-8e5e-68f389f6aa57" providerId="ADAL" clId="{DF5E73E1-958C-4B25-86D0-55DDFE9A40D0}" dt="2023-09-15T23:31:10.672" v="2595" actId="47"/>
        <pc:sldMkLst>
          <pc:docMk/>
          <pc:sldMk cId="2007596706" sldId="335"/>
        </pc:sldMkLst>
      </pc:sldChg>
      <pc:sldChg chg="modSp new mod">
        <pc:chgData name="Briggs, Quinn" userId="bd4ed5c9-a142-40f7-8e5e-68f389f6aa57" providerId="ADAL" clId="{DF5E73E1-958C-4B25-86D0-55DDFE9A40D0}" dt="2023-09-15T23:31:27.966" v="2634" actId="20577"/>
        <pc:sldMkLst>
          <pc:docMk/>
          <pc:sldMk cId="4157366373" sldId="335"/>
        </pc:sldMkLst>
        <pc:spChg chg="mod">
          <ac:chgData name="Briggs, Quinn" userId="bd4ed5c9-a142-40f7-8e5e-68f389f6aa57" providerId="ADAL" clId="{DF5E73E1-958C-4B25-86D0-55DDFE9A40D0}" dt="2023-09-15T23:31:21.315" v="2630" actId="20577"/>
          <ac:spMkLst>
            <pc:docMk/>
            <pc:sldMk cId="4157366373" sldId="335"/>
            <ac:spMk id="2" creationId="{C37D5F5B-67AA-3B7A-F8CB-86AA82323D57}"/>
          </ac:spMkLst>
        </pc:spChg>
        <pc:spChg chg="mod">
          <ac:chgData name="Briggs, Quinn" userId="bd4ed5c9-a142-40f7-8e5e-68f389f6aa57" providerId="ADAL" clId="{DF5E73E1-958C-4B25-86D0-55DDFE9A40D0}" dt="2023-09-15T23:31:27.966" v="2634" actId="20577"/>
          <ac:spMkLst>
            <pc:docMk/>
            <pc:sldMk cId="4157366373" sldId="335"/>
            <ac:spMk id="3" creationId="{DDB0478D-5E84-88B4-CBE2-63D6DE25A94B}"/>
          </ac:spMkLst>
        </pc:spChg>
      </pc:sldChg>
      <pc:sldChg chg="modSp new mod">
        <pc:chgData name="Briggs, Quinn" userId="bd4ed5c9-a142-40f7-8e5e-68f389f6aa57" providerId="ADAL" clId="{DF5E73E1-958C-4B25-86D0-55DDFE9A40D0}" dt="2023-09-15T23:32:07.573" v="2684" actId="20577"/>
        <pc:sldMkLst>
          <pc:docMk/>
          <pc:sldMk cId="2731596534" sldId="336"/>
        </pc:sldMkLst>
        <pc:spChg chg="mod">
          <ac:chgData name="Briggs, Quinn" userId="bd4ed5c9-a142-40f7-8e5e-68f389f6aa57" providerId="ADAL" clId="{DF5E73E1-958C-4B25-86D0-55DDFE9A40D0}" dt="2023-09-15T23:31:59.123" v="2680" actId="20577"/>
          <ac:spMkLst>
            <pc:docMk/>
            <pc:sldMk cId="2731596534" sldId="336"/>
            <ac:spMk id="2" creationId="{01F5A025-911D-D7FE-628E-D3445CD59F3A}"/>
          </ac:spMkLst>
        </pc:spChg>
        <pc:spChg chg="mod">
          <ac:chgData name="Briggs, Quinn" userId="bd4ed5c9-a142-40f7-8e5e-68f389f6aa57" providerId="ADAL" clId="{DF5E73E1-958C-4B25-86D0-55DDFE9A40D0}" dt="2023-09-15T23:32:07.573" v="2684" actId="20577"/>
          <ac:spMkLst>
            <pc:docMk/>
            <pc:sldMk cId="2731596534" sldId="336"/>
            <ac:spMk id="3" creationId="{00D19A8D-73E3-DA8E-982E-B1B6C366CD92}"/>
          </ac:spMkLst>
        </pc:spChg>
      </pc:sldChg>
      <pc:sldChg chg="addSp delSp modSp new mod setBg">
        <pc:chgData name="Briggs, Quinn" userId="bd4ed5c9-a142-40f7-8e5e-68f389f6aa57" providerId="ADAL" clId="{DF5E73E1-958C-4B25-86D0-55DDFE9A40D0}" dt="2023-09-18T16:50:52.365" v="4334" actId="26606"/>
        <pc:sldMkLst>
          <pc:docMk/>
          <pc:sldMk cId="814681342" sldId="337"/>
        </pc:sldMkLst>
        <pc:spChg chg="mod">
          <ac:chgData name="Briggs, Quinn" userId="bd4ed5c9-a142-40f7-8e5e-68f389f6aa57" providerId="ADAL" clId="{DF5E73E1-958C-4B25-86D0-55DDFE9A40D0}" dt="2023-09-18T16:32:13.464" v="3291" actId="26606"/>
          <ac:spMkLst>
            <pc:docMk/>
            <pc:sldMk cId="814681342" sldId="337"/>
            <ac:spMk id="2" creationId="{C3D287DF-A51D-F271-CC02-DC5D505E362C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39" creationId="{1CD07172-CD61-45EB-BEE3-F644503E5C8A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41" creationId="{1EADA5DB-ED12-413A-AAB5-6A8D1152E6C4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43" creationId="{8BA45E5C-ACB9-49E8-B4DB-5255C2376673}"/>
          </ac:spMkLst>
        </pc:spChg>
        <pc:spChg chg="add del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45" creationId="{857E618C-1D7B-4A51-90C1-6106CD8A1AE7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58" creationId="{1CD07172-CD61-45EB-BEE3-F644503E5C8A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60" creationId="{1EADA5DB-ED12-413A-AAB5-6A8D1152E6C4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62" creationId="{8BA45E5C-ACB9-49E8-B4DB-5255C2376673}"/>
          </ac:spMkLst>
        </pc:spChg>
        <pc:spChg chg="add">
          <ac:chgData name="Briggs, Quinn" userId="bd4ed5c9-a142-40f7-8e5e-68f389f6aa57" providerId="ADAL" clId="{DF5E73E1-958C-4B25-86D0-55DDFE9A40D0}" dt="2023-09-18T16:50:52.365" v="4334" actId="26606"/>
          <ac:spMkLst>
            <pc:docMk/>
            <pc:sldMk cId="814681342" sldId="337"/>
            <ac:spMk id="1064" creationId="{857E618C-1D7B-4A51-90C1-6106CD8A1AE7}"/>
          </ac:spMkLst>
        </pc:spChg>
        <pc:grpChg chg="add del">
          <ac:chgData name="Briggs, Quinn" userId="bd4ed5c9-a142-40f7-8e5e-68f389f6aa57" providerId="ADAL" clId="{DF5E73E1-958C-4B25-86D0-55DDFE9A40D0}" dt="2023-09-18T16:50:52.365" v="4334" actId="26606"/>
          <ac:grpSpMkLst>
            <pc:docMk/>
            <pc:sldMk cId="814681342" sldId="337"/>
            <ac:grpSpMk id="1031" creationId="{749C117F-F390-437B-ADB0-57E87EFF34F5}"/>
          </ac:grpSpMkLst>
        </pc:grpChg>
        <pc:grpChg chg="add">
          <ac:chgData name="Briggs, Quinn" userId="bd4ed5c9-a142-40f7-8e5e-68f389f6aa57" providerId="ADAL" clId="{DF5E73E1-958C-4B25-86D0-55DDFE9A40D0}" dt="2023-09-18T16:50:52.365" v="4334" actId="26606"/>
          <ac:grpSpMkLst>
            <pc:docMk/>
            <pc:sldMk cId="814681342" sldId="337"/>
            <ac:grpSpMk id="1050" creationId="{749C117F-F390-437B-ADB0-57E87EFF34F5}"/>
          </ac:grpSpMkLst>
        </pc:grpChg>
        <pc:picChg chg="add del mod">
          <ac:chgData name="Briggs, Quinn" userId="bd4ed5c9-a142-40f7-8e5e-68f389f6aa57" providerId="ADAL" clId="{DF5E73E1-958C-4B25-86D0-55DDFE9A40D0}" dt="2023-09-18T16:50:48.018" v="4332" actId="478"/>
          <ac:picMkLst>
            <pc:docMk/>
            <pc:sldMk cId="814681342" sldId="337"/>
            <ac:picMk id="1026" creationId="{7BEC0885-9EB5-8B69-0B91-EF9ECE020213}"/>
          </ac:picMkLst>
        </pc:picChg>
        <pc:picChg chg="add mod">
          <ac:chgData name="Briggs, Quinn" userId="bd4ed5c9-a142-40f7-8e5e-68f389f6aa57" providerId="ADAL" clId="{DF5E73E1-958C-4B25-86D0-55DDFE9A40D0}" dt="2023-09-18T16:50:52.365" v="4334" actId="26606"/>
          <ac:picMkLst>
            <pc:docMk/>
            <pc:sldMk cId="814681342" sldId="337"/>
            <ac:picMk id="1028" creationId="{2C925EFD-360F-FD2B-6237-184541868CC1}"/>
          </ac:picMkLst>
        </pc:picChg>
        <pc:cxnChg chg="add del">
          <ac:chgData name="Briggs, Quinn" userId="bd4ed5c9-a142-40f7-8e5e-68f389f6aa57" providerId="ADAL" clId="{DF5E73E1-958C-4B25-86D0-55DDFE9A40D0}" dt="2023-09-18T16:50:52.365" v="4334" actId="26606"/>
          <ac:cxnSpMkLst>
            <pc:docMk/>
            <pc:sldMk cId="814681342" sldId="337"/>
            <ac:cxnSpMk id="1037" creationId="{20742BC3-654B-4E41-9A6A-73A42E477639}"/>
          </ac:cxnSpMkLst>
        </pc:cxnChg>
        <pc:cxnChg chg="add">
          <ac:chgData name="Briggs, Quinn" userId="bd4ed5c9-a142-40f7-8e5e-68f389f6aa57" providerId="ADAL" clId="{DF5E73E1-958C-4B25-86D0-55DDFE9A40D0}" dt="2023-09-18T16:50:52.365" v="4334" actId="26606"/>
          <ac:cxnSpMkLst>
            <pc:docMk/>
            <pc:sldMk cId="814681342" sldId="337"/>
            <ac:cxnSpMk id="1056" creationId="{20742BC3-654B-4E41-9A6A-73A42E477639}"/>
          </ac:cxnSpMkLst>
        </pc:cxnChg>
      </pc:sldChg>
      <pc:sldChg chg="addSp modSp new modAnim">
        <pc:chgData name="Briggs, Quinn" userId="bd4ed5c9-a142-40f7-8e5e-68f389f6aa57" providerId="ADAL" clId="{DF5E73E1-958C-4B25-86D0-55DDFE9A40D0}" dt="2023-09-18T16:39:19.073" v="3356"/>
        <pc:sldMkLst>
          <pc:docMk/>
          <pc:sldMk cId="2037030275" sldId="338"/>
        </pc:sldMkLst>
        <pc:picChg chg="add mod">
          <ac:chgData name="Briggs, Quinn" userId="bd4ed5c9-a142-40f7-8e5e-68f389f6aa57" providerId="ADAL" clId="{DF5E73E1-958C-4B25-86D0-55DDFE9A40D0}" dt="2023-09-18T16:39:19.073" v="3356"/>
          <ac:picMkLst>
            <pc:docMk/>
            <pc:sldMk cId="2037030275" sldId="338"/>
            <ac:picMk id="2" creationId="{2A67115F-A179-A1EE-3790-ED1EEE5B2B9F}"/>
          </ac:picMkLst>
        </pc:picChg>
      </pc:sldChg>
      <pc:sldChg chg="addSp delSp modSp new del mod delAnim modAnim">
        <pc:chgData name="Briggs, Quinn" userId="bd4ed5c9-a142-40f7-8e5e-68f389f6aa57" providerId="ADAL" clId="{DF5E73E1-958C-4B25-86D0-55DDFE9A40D0}" dt="2023-09-18T16:39:10.657" v="3354" actId="47"/>
        <pc:sldMkLst>
          <pc:docMk/>
          <pc:sldMk cId="3978764433" sldId="338"/>
        </pc:sldMkLst>
        <pc:spChg chg="del mod">
          <ac:chgData name="Briggs, Quinn" userId="bd4ed5c9-a142-40f7-8e5e-68f389f6aa57" providerId="ADAL" clId="{DF5E73E1-958C-4B25-86D0-55DDFE9A40D0}" dt="2023-09-18T16:38:58.483" v="3349" actId="478"/>
          <ac:spMkLst>
            <pc:docMk/>
            <pc:sldMk cId="3978764433" sldId="338"/>
            <ac:spMk id="2" creationId="{2F9B6D8A-5280-D4C8-D23E-59C93B574B27}"/>
          </ac:spMkLst>
        </pc:spChg>
        <pc:spChg chg="add del mod">
          <ac:chgData name="Briggs, Quinn" userId="bd4ed5c9-a142-40f7-8e5e-68f389f6aa57" providerId="ADAL" clId="{DF5E73E1-958C-4B25-86D0-55DDFE9A40D0}" dt="2023-09-18T16:38:59.727" v="3350" actId="478"/>
          <ac:spMkLst>
            <pc:docMk/>
            <pc:sldMk cId="3978764433" sldId="338"/>
            <ac:spMk id="5" creationId="{78F83A42-9DB0-7FCE-FC62-FFA52D54309C}"/>
          </ac:spMkLst>
        </pc:spChg>
        <pc:picChg chg="add del mod">
          <ac:chgData name="Briggs, Quinn" userId="bd4ed5c9-a142-40f7-8e5e-68f389f6aa57" providerId="ADAL" clId="{DF5E73E1-958C-4B25-86D0-55DDFE9A40D0}" dt="2023-09-18T16:39:08.283" v="3353" actId="21"/>
          <ac:picMkLst>
            <pc:docMk/>
            <pc:sldMk cId="3978764433" sldId="338"/>
            <ac:picMk id="3" creationId="{0397A849-3182-62E8-7808-CDC779D88F9C}"/>
          </ac:picMkLst>
        </pc:picChg>
      </pc:sldChg>
      <pc:sldChg chg="modSp new mod">
        <pc:chgData name="Briggs, Quinn" userId="bd4ed5c9-a142-40f7-8e5e-68f389f6aa57" providerId="ADAL" clId="{DF5E73E1-958C-4B25-86D0-55DDFE9A40D0}" dt="2023-09-18T16:45:18.512" v="4207" actId="20577"/>
        <pc:sldMkLst>
          <pc:docMk/>
          <pc:sldMk cId="3640091134" sldId="339"/>
        </pc:sldMkLst>
        <pc:spChg chg="mod">
          <ac:chgData name="Briggs, Quinn" userId="bd4ed5c9-a142-40f7-8e5e-68f389f6aa57" providerId="ADAL" clId="{DF5E73E1-958C-4B25-86D0-55DDFE9A40D0}" dt="2023-09-18T16:40:00.502" v="3406" actId="20577"/>
          <ac:spMkLst>
            <pc:docMk/>
            <pc:sldMk cId="3640091134" sldId="339"/>
            <ac:spMk id="2" creationId="{814E0013-0CDE-A9B5-7F79-214C2CCE89E8}"/>
          </ac:spMkLst>
        </pc:spChg>
        <pc:spChg chg="mod">
          <ac:chgData name="Briggs, Quinn" userId="bd4ed5c9-a142-40f7-8e5e-68f389f6aa57" providerId="ADAL" clId="{DF5E73E1-958C-4B25-86D0-55DDFE9A40D0}" dt="2023-09-18T16:45:18.512" v="4207" actId="20577"/>
          <ac:spMkLst>
            <pc:docMk/>
            <pc:sldMk cId="3640091134" sldId="339"/>
            <ac:spMk id="3" creationId="{101005B0-5437-13CC-7A26-803611D55113}"/>
          </ac:spMkLst>
        </pc:spChg>
      </pc:sldChg>
    </pc:docChg>
  </pc:docChgLst>
  <pc:docChgLst>
    <pc:chgData name="Briggs, Quinn" userId="bd4ed5c9-a142-40f7-8e5e-68f389f6aa57" providerId="ADAL" clId="{CD937509-1679-40EF-B47F-8E7F87EA5CB3}"/>
    <pc:docChg chg="undo custSel addSld delSld modSld">
      <pc:chgData name="Briggs, Quinn" userId="bd4ed5c9-a142-40f7-8e5e-68f389f6aa57" providerId="ADAL" clId="{CD937509-1679-40EF-B47F-8E7F87EA5CB3}" dt="2023-09-11T17:08:37.659" v="1268" actId="6549"/>
      <pc:docMkLst>
        <pc:docMk/>
      </pc:docMkLst>
      <pc:sldChg chg="modSp new mod">
        <pc:chgData name="Briggs, Quinn" userId="bd4ed5c9-a142-40f7-8e5e-68f389f6aa57" providerId="ADAL" clId="{CD937509-1679-40EF-B47F-8E7F87EA5CB3}" dt="2023-09-09T20:50:29.340" v="134" actId="1076"/>
        <pc:sldMkLst>
          <pc:docMk/>
          <pc:sldMk cId="2574966087" sldId="256"/>
        </pc:sldMkLst>
        <pc:spChg chg="mod">
          <ac:chgData name="Briggs, Quinn" userId="bd4ed5c9-a142-40f7-8e5e-68f389f6aa57" providerId="ADAL" clId="{CD937509-1679-40EF-B47F-8E7F87EA5CB3}" dt="2023-09-09T20:50:29.340" v="134" actId="1076"/>
          <ac:spMkLst>
            <pc:docMk/>
            <pc:sldMk cId="2574966087" sldId="256"/>
            <ac:spMk id="2" creationId="{DA4ED321-CEFB-2F14-91B2-B8D3996E830C}"/>
          </ac:spMkLst>
        </pc:spChg>
        <pc:spChg chg="mod">
          <ac:chgData name="Briggs, Quinn" userId="bd4ed5c9-a142-40f7-8e5e-68f389f6aa57" providerId="ADAL" clId="{CD937509-1679-40EF-B47F-8E7F87EA5CB3}" dt="2023-09-09T20:50:24.875" v="133" actId="14100"/>
          <ac:spMkLst>
            <pc:docMk/>
            <pc:sldMk cId="2574966087" sldId="256"/>
            <ac:spMk id="3" creationId="{810803A9-DE20-5ADF-6186-A4BA2AF394FA}"/>
          </ac:spMkLst>
        </pc:spChg>
      </pc:sldChg>
      <pc:sldChg chg="addSp delSp modSp new mod">
        <pc:chgData name="Briggs, Quinn" userId="bd4ed5c9-a142-40f7-8e5e-68f389f6aa57" providerId="ADAL" clId="{CD937509-1679-40EF-B47F-8E7F87EA5CB3}" dt="2023-09-11T15:23:58.053" v="398" actId="6549"/>
        <pc:sldMkLst>
          <pc:docMk/>
          <pc:sldMk cId="3096152865" sldId="257"/>
        </pc:sldMkLst>
        <pc:spChg chg="mod">
          <ac:chgData name="Briggs, Quinn" userId="bd4ed5c9-a142-40f7-8e5e-68f389f6aa57" providerId="ADAL" clId="{CD937509-1679-40EF-B47F-8E7F87EA5CB3}" dt="2023-09-11T15:23:58.053" v="398" actId="6549"/>
          <ac:spMkLst>
            <pc:docMk/>
            <pc:sldMk cId="3096152865" sldId="257"/>
            <ac:spMk id="2" creationId="{C416D355-903E-B53F-6A3B-529AD647E42D}"/>
          </ac:spMkLst>
        </pc:spChg>
        <pc:spChg chg="del">
          <ac:chgData name="Briggs, Quinn" userId="bd4ed5c9-a142-40f7-8e5e-68f389f6aa57" providerId="ADAL" clId="{CD937509-1679-40EF-B47F-8E7F87EA5CB3}" dt="2023-09-09T20:51:39.214" v="154" actId="478"/>
          <ac:spMkLst>
            <pc:docMk/>
            <pc:sldMk cId="3096152865" sldId="257"/>
            <ac:spMk id="3" creationId="{F3755AC5-3880-2CC6-259E-3A7C817CB750}"/>
          </ac:spMkLst>
        </pc:spChg>
        <pc:spChg chg="add del mod">
          <ac:chgData name="Briggs, Quinn" userId="bd4ed5c9-a142-40f7-8e5e-68f389f6aa57" providerId="ADAL" clId="{CD937509-1679-40EF-B47F-8E7F87EA5CB3}" dt="2023-09-09T20:51:59.892" v="157"/>
          <ac:spMkLst>
            <pc:docMk/>
            <pc:sldMk cId="3096152865" sldId="257"/>
            <ac:spMk id="4" creationId="{06440F88-A3BC-BE8A-5550-C40D7EBEA76F}"/>
          </ac:spMkLst>
        </pc:spChg>
        <pc:spChg chg="add del mod">
          <ac:chgData name="Briggs, Quinn" userId="bd4ed5c9-a142-40f7-8e5e-68f389f6aa57" providerId="ADAL" clId="{CD937509-1679-40EF-B47F-8E7F87EA5CB3}" dt="2023-09-09T20:51:59.892" v="157"/>
          <ac:spMkLst>
            <pc:docMk/>
            <pc:sldMk cId="3096152865" sldId="257"/>
            <ac:spMk id="6" creationId="{E0DA1A1A-31F1-7081-3831-983701FDDD7F}"/>
          </ac:spMkLst>
        </pc:spChg>
        <pc:picChg chg="add del mod">
          <ac:chgData name="Briggs, Quinn" userId="bd4ed5c9-a142-40f7-8e5e-68f389f6aa57" providerId="ADAL" clId="{CD937509-1679-40EF-B47F-8E7F87EA5CB3}" dt="2023-09-09T20:51:59.892" v="157"/>
          <ac:picMkLst>
            <pc:docMk/>
            <pc:sldMk cId="3096152865" sldId="257"/>
            <ac:picMk id="5" creationId="{39FA0AF3-1AE4-77A7-74AC-BE6B9056DE38}"/>
          </ac:picMkLst>
        </pc:picChg>
      </pc:sldChg>
      <pc:sldChg chg="addSp delSp modSp new mod setBg addAnim delAnim">
        <pc:chgData name="Briggs, Quinn" userId="bd4ed5c9-a142-40f7-8e5e-68f389f6aa57" providerId="ADAL" clId="{CD937509-1679-40EF-B47F-8E7F87EA5CB3}" dt="2023-09-09T20:52:59.143" v="174" actId="404"/>
        <pc:sldMkLst>
          <pc:docMk/>
          <pc:sldMk cId="387885261" sldId="258"/>
        </pc:sldMkLst>
        <pc:spChg chg="del">
          <ac:chgData name="Briggs, Quinn" userId="bd4ed5c9-a142-40f7-8e5e-68f389f6aa57" providerId="ADAL" clId="{CD937509-1679-40EF-B47F-8E7F87EA5CB3}" dt="2023-09-09T20:52:16.595" v="160" actId="478"/>
          <ac:spMkLst>
            <pc:docMk/>
            <pc:sldMk cId="387885261" sldId="258"/>
            <ac:spMk id="2" creationId="{D08605D9-DA1B-E87C-8D82-02BFC7767F27}"/>
          </ac:spMkLst>
        </pc:spChg>
        <pc:spChg chg="del">
          <ac:chgData name="Briggs, Quinn" userId="bd4ed5c9-a142-40f7-8e5e-68f389f6aa57" providerId="ADAL" clId="{CD937509-1679-40EF-B47F-8E7F87EA5CB3}" dt="2023-09-09T20:52:16.595" v="160" actId="478"/>
          <ac:spMkLst>
            <pc:docMk/>
            <pc:sldMk cId="387885261" sldId="258"/>
            <ac:spMk id="3" creationId="{B8E281ED-BF7D-7265-9566-426B740AD731}"/>
          </ac:spMkLst>
        </pc:spChg>
        <pc:spChg chg="add del mod">
          <ac:chgData name="Briggs, Quinn" userId="bd4ed5c9-a142-40f7-8e5e-68f389f6aa57" providerId="ADAL" clId="{CD937509-1679-40EF-B47F-8E7F87EA5CB3}" dt="2023-09-09T20:52:04.742" v="159"/>
          <ac:spMkLst>
            <pc:docMk/>
            <pc:sldMk cId="387885261" sldId="258"/>
            <ac:spMk id="4" creationId="{50E0251B-E0D5-B911-6934-3E93BCD0240F}"/>
          </ac:spMkLst>
        </pc:spChg>
        <pc:spChg chg="add del mod">
          <ac:chgData name="Briggs, Quinn" userId="bd4ed5c9-a142-40f7-8e5e-68f389f6aa57" providerId="ADAL" clId="{CD937509-1679-40EF-B47F-8E7F87EA5CB3}" dt="2023-09-09T20:52:04.742" v="159"/>
          <ac:spMkLst>
            <pc:docMk/>
            <pc:sldMk cId="387885261" sldId="258"/>
            <ac:spMk id="6" creationId="{B56A5771-AA2B-5585-74AF-86D7A3E52CFB}"/>
          </ac:spMkLst>
        </pc:spChg>
        <pc:spChg chg="add mod">
          <ac:chgData name="Briggs, Quinn" userId="bd4ed5c9-a142-40f7-8e5e-68f389f6aa57" providerId="ADAL" clId="{CD937509-1679-40EF-B47F-8E7F87EA5CB3}" dt="2023-09-09T20:52:59.143" v="174" actId="404"/>
          <ac:spMkLst>
            <pc:docMk/>
            <pc:sldMk cId="387885261" sldId="258"/>
            <ac:spMk id="7" creationId="{B785174A-CA08-464A-FA03-DEAC2DD4E7C5}"/>
          </ac:spMkLst>
        </pc:spChg>
        <pc:spChg chg="add mod">
          <ac:chgData name="Briggs, Quinn" userId="bd4ed5c9-a142-40f7-8e5e-68f389f6aa57" providerId="ADAL" clId="{CD937509-1679-40EF-B47F-8E7F87EA5CB3}" dt="2023-09-09T20:52:42.321" v="167" actId="14100"/>
          <ac:spMkLst>
            <pc:docMk/>
            <pc:sldMk cId="387885261" sldId="258"/>
            <ac:spMk id="9" creationId="{47945008-5992-DBBE-826F-F6238D9465E6}"/>
          </ac:spMkLst>
        </pc:spChg>
        <pc:spChg chg="add del">
          <ac:chgData name="Briggs, Quinn" userId="bd4ed5c9-a142-40f7-8e5e-68f389f6aa57" providerId="ADAL" clId="{CD937509-1679-40EF-B47F-8E7F87EA5CB3}" dt="2023-09-09T20:52:29.474" v="164" actId="26606"/>
          <ac:spMkLst>
            <pc:docMk/>
            <pc:sldMk cId="387885261" sldId="258"/>
            <ac:spMk id="14" creationId="{572F6A24-139E-4EB5-86D2-431F42EF85CB}"/>
          </ac:spMkLst>
        </pc:spChg>
        <pc:spChg chg="add del">
          <ac:chgData name="Briggs, Quinn" userId="bd4ed5c9-a142-40f7-8e5e-68f389f6aa57" providerId="ADAL" clId="{CD937509-1679-40EF-B47F-8E7F87EA5CB3}" dt="2023-09-09T20:52:29.474" v="164" actId="26606"/>
          <ac:spMkLst>
            <pc:docMk/>
            <pc:sldMk cId="387885261" sldId="258"/>
            <ac:spMk id="22" creationId="{C9DA5B05-DD14-4860-AC45-02A8D2EE1AA5}"/>
          </ac:spMkLst>
        </pc:spChg>
        <pc:spChg chg="add">
          <ac:chgData name="Briggs, Quinn" userId="bd4ed5c9-a142-40f7-8e5e-68f389f6aa57" providerId="ADAL" clId="{CD937509-1679-40EF-B47F-8E7F87EA5CB3}" dt="2023-09-09T20:52:29.523" v="165" actId="26606"/>
          <ac:spMkLst>
            <pc:docMk/>
            <pc:sldMk cId="387885261" sldId="258"/>
            <ac:spMk id="26" creationId="{11C7711F-3983-4AB1-AFDE-96F7C06514D3}"/>
          </ac:spMkLst>
        </pc:spChg>
        <pc:spChg chg="add">
          <ac:chgData name="Briggs, Quinn" userId="bd4ed5c9-a142-40f7-8e5e-68f389f6aa57" providerId="ADAL" clId="{CD937509-1679-40EF-B47F-8E7F87EA5CB3}" dt="2023-09-09T20:52:29.523" v="165" actId="26606"/>
          <ac:spMkLst>
            <pc:docMk/>
            <pc:sldMk cId="387885261" sldId="258"/>
            <ac:spMk id="28" creationId="{B3085476-B49E-49ED-87D2-1165E69D2605}"/>
          </ac:spMkLst>
        </pc:spChg>
        <pc:grpChg chg="add del">
          <ac:chgData name="Briggs, Quinn" userId="bd4ed5c9-a142-40f7-8e5e-68f389f6aa57" providerId="ADAL" clId="{CD937509-1679-40EF-B47F-8E7F87EA5CB3}" dt="2023-09-09T20:52:29.474" v="164" actId="26606"/>
          <ac:grpSpMkLst>
            <pc:docMk/>
            <pc:sldMk cId="387885261" sldId="258"/>
            <ac:grpSpMk id="16" creationId="{3963AE85-BE5D-4975-BACF-DDDCC9C2ACDE}"/>
          </ac:grpSpMkLst>
        </pc:grpChg>
        <pc:grpChg chg="add">
          <ac:chgData name="Briggs, Quinn" userId="bd4ed5c9-a142-40f7-8e5e-68f389f6aa57" providerId="ADAL" clId="{CD937509-1679-40EF-B47F-8E7F87EA5CB3}" dt="2023-09-09T20:52:29.523" v="165" actId="26606"/>
          <ac:grpSpMkLst>
            <pc:docMk/>
            <pc:sldMk cId="387885261" sldId="258"/>
            <ac:grpSpMk id="27" creationId="{89BC9D38-9241-4F71-9B45-73827299E4C5}"/>
          </ac:grpSpMkLst>
        </pc:grpChg>
        <pc:picChg chg="add del mod">
          <ac:chgData name="Briggs, Quinn" userId="bd4ed5c9-a142-40f7-8e5e-68f389f6aa57" providerId="ADAL" clId="{CD937509-1679-40EF-B47F-8E7F87EA5CB3}" dt="2023-09-09T20:52:04.742" v="159"/>
          <ac:picMkLst>
            <pc:docMk/>
            <pc:sldMk cId="387885261" sldId="258"/>
            <ac:picMk id="5" creationId="{9E78FA70-60DD-91B2-6AB8-BCDD584573BD}"/>
          </ac:picMkLst>
        </pc:picChg>
        <pc:picChg chg="add mod">
          <ac:chgData name="Briggs, Quinn" userId="bd4ed5c9-a142-40f7-8e5e-68f389f6aa57" providerId="ADAL" clId="{CD937509-1679-40EF-B47F-8E7F87EA5CB3}" dt="2023-09-09T20:52:37.697" v="166" actId="27614"/>
          <ac:picMkLst>
            <pc:docMk/>
            <pc:sldMk cId="387885261" sldId="258"/>
            <ac:picMk id="8" creationId="{2252BDA3-A7D2-2150-568C-98E7B3C65F5F}"/>
          </ac:picMkLst>
        </pc:picChg>
        <pc:cxnChg chg="add del">
          <ac:chgData name="Briggs, Quinn" userId="bd4ed5c9-a142-40f7-8e5e-68f389f6aa57" providerId="ADAL" clId="{CD937509-1679-40EF-B47F-8E7F87EA5CB3}" dt="2023-09-09T20:52:29.474" v="164" actId="26606"/>
          <ac:cxnSpMkLst>
            <pc:docMk/>
            <pc:sldMk cId="387885261" sldId="258"/>
            <ac:cxnSpMk id="24" creationId="{36BE37AC-AD36-4C42-9B8C-C5500F4E7C63}"/>
          </ac:cxnSpMkLst>
        </pc:cxnChg>
        <pc:cxnChg chg="add">
          <ac:chgData name="Briggs, Quinn" userId="bd4ed5c9-a142-40f7-8e5e-68f389f6aa57" providerId="ADAL" clId="{CD937509-1679-40EF-B47F-8E7F87EA5CB3}" dt="2023-09-09T20:52:29.523" v="165" actId="26606"/>
          <ac:cxnSpMkLst>
            <pc:docMk/>
            <pc:sldMk cId="387885261" sldId="258"/>
            <ac:cxnSpMk id="29" creationId="{59BA5C68-DFCC-4101-8403-F96781CDDD7A}"/>
          </ac:cxnSpMkLst>
        </pc:cxnChg>
      </pc:sldChg>
      <pc:sldChg chg="addSp modSp add mod setBg">
        <pc:chgData name="Briggs, Quinn" userId="bd4ed5c9-a142-40f7-8e5e-68f389f6aa57" providerId="ADAL" clId="{CD937509-1679-40EF-B47F-8E7F87EA5CB3}" dt="2023-09-09T20:54:37.992" v="185" actId="20577"/>
        <pc:sldMkLst>
          <pc:docMk/>
          <pc:sldMk cId="3221630061" sldId="291"/>
        </pc:sldMkLst>
        <pc:spChg chg="mod">
          <ac:chgData name="Briggs, Quinn" userId="bd4ed5c9-a142-40f7-8e5e-68f389f6aa57" providerId="ADAL" clId="{CD937509-1679-40EF-B47F-8E7F87EA5CB3}" dt="2023-09-09T20:54:37.992" v="185" actId="20577"/>
          <ac:spMkLst>
            <pc:docMk/>
            <pc:sldMk cId="3221630061" sldId="291"/>
            <ac:spMk id="2" creationId="{00000000-0000-0000-0000-000000000000}"/>
          </ac:spMkLst>
        </pc:spChg>
        <pc:spChg chg="mod">
          <ac:chgData name="Briggs, Quinn" userId="bd4ed5c9-a142-40f7-8e5e-68f389f6aa57" providerId="ADAL" clId="{CD937509-1679-40EF-B47F-8E7F87EA5CB3}" dt="2023-09-09T20:54:30.441" v="184" actId="20577"/>
          <ac:spMkLst>
            <pc:docMk/>
            <pc:sldMk cId="3221630061" sldId="291"/>
            <ac:spMk id="4" creationId="{00000000-0000-0000-0000-000000000000}"/>
          </ac:spMkLst>
        </pc:spChg>
        <pc:spChg chg="add">
          <ac:chgData name="Briggs, Quinn" userId="bd4ed5c9-a142-40f7-8e5e-68f389f6aa57" providerId="ADAL" clId="{CD937509-1679-40EF-B47F-8E7F87EA5CB3}" dt="2023-09-09T20:53:49.531" v="179" actId="26606"/>
          <ac:spMkLst>
            <pc:docMk/>
            <pc:sldMk cId="3221630061" sldId="291"/>
            <ac:spMk id="21" creationId="{A440FBE6-72B7-43D4-A8EB-FDBC35FE56C6}"/>
          </ac:spMkLst>
        </pc:spChg>
        <pc:grpChg chg="add">
          <ac:chgData name="Briggs, Quinn" userId="bd4ed5c9-a142-40f7-8e5e-68f389f6aa57" providerId="ADAL" clId="{CD937509-1679-40EF-B47F-8E7F87EA5CB3}" dt="2023-09-09T20:53:49.531" v="179" actId="26606"/>
          <ac:grpSpMkLst>
            <pc:docMk/>
            <pc:sldMk cId="3221630061" sldId="291"/>
            <ac:grpSpMk id="13" creationId="{DFB5D1BB-0703-437B-BD1E-1D07F8A2730B}"/>
          </ac:grpSpMkLst>
        </pc:grpChg>
        <pc:grpChg chg="add">
          <ac:chgData name="Briggs, Quinn" userId="bd4ed5c9-a142-40f7-8e5e-68f389f6aa57" providerId="ADAL" clId="{CD937509-1679-40EF-B47F-8E7F87EA5CB3}" dt="2023-09-09T20:53:49.531" v="179" actId="26606"/>
          <ac:grpSpMkLst>
            <pc:docMk/>
            <pc:sldMk cId="3221630061" sldId="291"/>
            <ac:grpSpMk id="23" creationId="{647B8492-BC4D-4046-B35A-C38E03494068}"/>
          </ac:grpSpMkLst>
        </pc:grpChg>
        <pc:picChg chg="mod">
          <ac:chgData name="Briggs, Quinn" userId="bd4ed5c9-a142-40f7-8e5e-68f389f6aa57" providerId="ADAL" clId="{CD937509-1679-40EF-B47F-8E7F87EA5CB3}" dt="2023-09-09T20:53:49.531" v="179" actId="26606"/>
          <ac:picMkLst>
            <pc:docMk/>
            <pc:sldMk cId="3221630061" sldId="291"/>
            <ac:picMk id="8" creationId="{C7F5C0EC-46F6-E4EE-235B-FA8C4D675BE1}"/>
          </ac:picMkLst>
        </pc:picChg>
        <pc:cxnChg chg="add">
          <ac:chgData name="Briggs, Quinn" userId="bd4ed5c9-a142-40f7-8e5e-68f389f6aa57" providerId="ADAL" clId="{CD937509-1679-40EF-B47F-8E7F87EA5CB3}" dt="2023-09-09T20:53:49.531" v="179" actId="26606"/>
          <ac:cxnSpMkLst>
            <pc:docMk/>
            <pc:sldMk cId="3221630061" sldId="291"/>
            <ac:cxnSpMk id="19" creationId="{883F92AF-2403-4558-B1D7-72130A1E4BC7}"/>
          </ac:cxnSpMkLst>
        </pc:cxnChg>
        <pc:cxnChg chg="add">
          <ac:chgData name="Briggs, Quinn" userId="bd4ed5c9-a142-40f7-8e5e-68f389f6aa57" providerId="ADAL" clId="{CD937509-1679-40EF-B47F-8E7F87EA5CB3}" dt="2023-09-09T20:53:49.531" v="179" actId="26606"/>
          <ac:cxnSpMkLst>
            <pc:docMk/>
            <pc:sldMk cId="3221630061" sldId="291"/>
            <ac:cxnSpMk id="29" creationId="{16652DC1-CA18-4263-AC06-BAB0B05EC783}"/>
          </ac:cxnSpMkLst>
        </pc:cxnChg>
      </pc:sldChg>
      <pc:sldChg chg="addSp delSp modSp add mod setBg">
        <pc:chgData name="Briggs, Quinn" userId="bd4ed5c9-a142-40f7-8e5e-68f389f6aa57" providerId="ADAL" clId="{CD937509-1679-40EF-B47F-8E7F87EA5CB3}" dt="2023-09-09T20:55:11.475" v="188" actId="26606"/>
        <pc:sldMkLst>
          <pc:docMk/>
          <pc:sldMk cId="3037007145" sldId="293"/>
        </pc:sldMkLst>
        <pc:spChg chg="mo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13" creationId="{00000000-0000-0000-0000-000000000000}"/>
          </ac:spMkLst>
        </pc:spChg>
        <pc:spChg chg="del">
          <ac:chgData name="Briggs, Quinn" userId="bd4ed5c9-a142-40f7-8e5e-68f389f6aa57" providerId="ADAL" clId="{CD937509-1679-40EF-B47F-8E7F87EA5CB3}" dt="2023-09-09T20:55:01.785" v="187" actId="478"/>
          <ac:spMkLst>
            <pc:docMk/>
            <pc:sldMk cId="3037007145" sldId="293"/>
            <ac:spMk id="20" creationId="{7E6D210E-AA2F-F922-A760-A27F34769763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29" creationId="{52BE4420-3B5F-4549-8B4A-77855B8215EC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31" creationId="{A75876F6-95D4-48CB-8E3E-4401A96E25A4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33" creationId="{D1B84719-90BB-4D0C-92D8-61DC5512B34B}"/>
          </ac:spMkLst>
        </pc:spChg>
        <pc:spChg chg="add">
          <ac:chgData name="Briggs, Quinn" userId="bd4ed5c9-a142-40f7-8e5e-68f389f6aa57" providerId="ADAL" clId="{CD937509-1679-40EF-B47F-8E7F87EA5CB3}" dt="2023-09-09T20:55:11.475" v="188" actId="26606"/>
          <ac:spMkLst>
            <pc:docMk/>
            <pc:sldMk cId="3037007145" sldId="293"/>
            <ac:spMk id="35" creationId="{7B407EC4-5D16-4845-9840-4E28622B6568}"/>
          </ac:spMkLst>
        </pc:spChg>
        <pc:grpChg chg="add">
          <ac:chgData name="Briggs, Quinn" userId="bd4ed5c9-a142-40f7-8e5e-68f389f6aa57" providerId="ADAL" clId="{CD937509-1679-40EF-B47F-8E7F87EA5CB3}" dt="2023-09-09T20:55:11.475" v="188" actId="26606"/>
          <ac:grpSpMkLst>
            <pc:docMk/>
            <pc:sldMk cId="3037007145" sldId="293"/>
            <ac:grpSpMk id="21" creationId="{C93797FD-7F0A-483E-966E-7FE88F8D8798}"/>
          </ac:grpSpMkLst>
        </pc:grpChg>
        <pc:graphicFrameChg chg="mod modGraphic">
          <ac:chgData name="Briggs, Quinn" userId="bd4ed5c9-a142-40f7-8e5e-68f389f6aa57" providerId="ADAL" clId="{CD937509-1679-40EF-B47F-8E7F87EA5CB3}" dt="2023-09-09T20:55:11.475" v="188" actId="26606"/>
          <ac:graphicFrameMkLst>
            <pc:docMk/>
            <pc:sldMk cId="3037007145" sldId="293"/>
            <ac:graphicFrameMk id="16" creationId="{FC13F3D5-D5A8-367A-53EC-4CD7034E0F65}"/>
          </ac:graphicFrameMkLst>
        </pc:graphicFrameChg>
        <pc:cxnChg chg="add">
          <ac:chgData name="Briggs, Quinn" userId="bd4ed5c9-a142-40f7-8e5e-68f389f6aa57" providerId="ADAL" clId="{CD937509-1679-40EF-B47F-8E7F87EA5CB3}" dt="2023-09-09T20:55:11.475" v="188" actId="26606"/>
          <ac:cxnSpMkLst>
            <pc:docMk/>
            <pc:sldMk cId="3037007145" sldId="293"/>
            <ac:cxnSpMk id="27" creationId="{DDB3BAEE-5BE4-4B17-A2DA-B334759C47AB}"/>
          </ac:cxnSpMkLst>
        </pc:cxnChg>
      </pc:sldChg>
      <pc:sldChg chg="new del">
        <pc:chgData name="Briggs, Quinn" userId="bd4ed5c9-a142-40f7-8e5e-68f389f6aa57" providerId="ADAL" clId="{CD937509-1679-40EF-B47F-8E7F87EA5CB3}" dt="2023-09-09T21:01:33" v="190" actId="47"/>
        <pc:sldMkLst>
          <pc:docMk/>
          <pc:sldMk cId="3880782351" sldId="294"/>
        </pc:sldMkLst>
      </pc:sldChg>
      <pc:sldChg chg="addSp delSp modSp new mod">
        <pc:chgData name="Briggs, Quinn" userId="bd4ed5c9-a142-40f7-8e5e-68f389f6aa57" providerId="ADAL" clId="{CD937509-1679-40EF-B47F-8E7F87EA5CB3}" dt="2023-09-11T15:44:52.345" v="881" actId="20577"/>
        <pc:sldMkLst>
          <pc:docMk/>
          <pc:sldMk cId="4040558985" sldId="294"/>
        </pc:sldMkLst>
        <pc:spChg chg="mod">
          <ac:chgData name="Briggs, Quinn" userId="bd4ed5c9-a142-40f7-8e5e-68f389f6aa57" providerId="ADAL" clId="{CD937509-1679-40EF-B47F-8E7F87EA5CB3}" dt="2023-09-11T15:44:52.345" v="881" actId="20577"/>
          <ac:spMkLst>
            <pc:docMk/>
            <pc:sldMk cId="4040558985" sldId="294"/>
            <ac:spMk id="2" creationId="{C50B868D-67BA-8007-986B-89D5D46B55AC}"/>
          </ac:spMkLst>
        </pc:spChg>
        <pc:spChg chg="del">
          <ac:chgData name="Briggs, Quinn" userId="bd4ed5c9-a142-40f7-8e5e-68f389f6aa57" providerId="ADAL" clId="{CD937509-1679-40EF-B47F-8E7F87EA5CB3}" dt="2023-09-09T21:03:56.369" v="222" actId="931"/>
          <ac:spMkLst>
            <pc:docMk/>
            <pc:sldMk cId="4040558985" sldId="294"/>
            <ac:spMk id="3" creationId="{3C52A98E-7333-E650-30F7-B3F4B91EB455}"/>
          </ac:spMkLst>
        </pc:spChg>
        <pc:picChg chg="add mod">
          <ac:chgData name="Briggs, Quinn" userId="bd4ed5c9-a142-40f7-8e5e-68f389f6aa57" providerId="ADAL" clId="{CD937509-1679-40EF-B47F-8E7F87EA5CB3}" dt="2023-09-09T21:04:00.450" v="224" actId="962"/>
          <ac:picMkLst>
            <pc:docMk/>
            <pc:sldMk cId="4040558985" sldId="294"/>
            <ac:picMk id="5" creationId="{CCA7C2E8-75A6-0054-4AC8-0924CE296CF7}"/>
          </ac:picMkLst>
        </pc:picChg>
      </pc:sldChg>
      <pc:sldChg chg="addSp delSp modSp new mod setBg">
        <pc:chgData name="Briggs, Quinn" userId="bd4ed5c9-a142-40f7-8e5e-68f389f6aa57" providerId="ADAL" clId="{CD937509-1679-40EF-B47F-8E7F87EA5CB3}" dt="2023-09-11T15:28:40.374" v="465" actId="20577"/>
        <pc:sldMkLst>
          <pc:docMk/>
          <pc:sldMk cId="3170732571" sldId="295"/>
        </pc:sldMkLst>
        <pc:spChg chg="mod">
          <ac:chgData name="Briggs, Quinn" userId="bd4ed5c9-a142-40f7-8e5e-68f389f6aa57" providerId="ADAL" clId="{CD937509-1679-40EF-B47F-8E7F87EA5CB3}" dt="2023-09-11T15:28:40.374" v="465" actId="20577"/>
          <ac:spMkLst>
            <pc:docMk/>
            <pc:sldMk cId="3170732571" sldId="295"/>
            <ac:spMk id="2" creationId="{7614ADE1-DC74-6001-2B4B-95D20EF87FE1}"/>
          </ac:spMkLst>
        </pc:spChg>
        <pc:spChg chg="del">
          <ac:chgData name="Briggs, Quinn" userId="bd4ed5c9-a142-40f7-8e5e-68f389f6aa57" providerId="ADAL" clId="{CD937509-1679-40EF-B47F-8E7F87EA5CB3}" dt="2023-09-09T21:03:02.163" v="217" actId="931"/>
          <ac:spMkLst>
            <pc:docMk/>
            <pc:sldMk cId="3170732571" sldId="295"/>
            <ac:spMk id="3" creationId="{3333486A-59AF-B584-1E9B-2D1FCFF7C9A4}"/>
          </ac:spMkLst>
        </pc:spChg>
        <pc:spChg chg="add mod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6" creationId="{6250EF0C-D5DD-2350-A420-C1AAE8AD6F19}"/>
          </ac:spMkLst>
        </pc:spChg>
        <pc:spChg chg="add del">
          <ac:chgData name="Briggs, Quinn" userId="bd4ed5c9-a142-40f7-8e5e-68f389f6aa57" providerId="ADAL" clId="{CD937509-1679-40EF-B47F-8E7F87EA5CB3}" dt="2023-09-09T21:03:17.988" v="221" actId="478"/>
          <ac:spMkLst>
            <pc:docMk/>
            <pc:sldMk cId="3170732571" sldId="295"/>
            <ac:spMk id="10" creationId="{9760A13E-053C-D147-A5F3-F955D3C92D27}"/>
          </ac:spMkLst>
        </pc:spChg>
        <pc:spChg chg="add del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13" creationId="{7E61F402-3445-458A-9A2B-D28FD288390C}"/>
          </ac:spMkLst>
        </pc:spChg>
        <pc:spChg chg="add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34" creationId="{1755C732-3264-4614-8316-41F75483710B}"/>
          </ac:spMkLst>
        </pc:spChg>
        <pc:spChg chg="add">
          <ac:chgData name="Briggs, Quinn" userId="bd4ed5c9-a142-40f7-8e5e-68f389f6aa57" providerId="ADAL" clId="{CD937509-1679-40EF-B47F-8E7F87EA5CB3}" dt="2023-09-11T15:28:29.592" v="453" actId="26606"/>
          <ac:spMkLst>
            <pc:docMk/>
            <pc:sldMk cId="3170732571" sldId="295"/>
            <ac:spMk id="42" creationId="{4AD786D6-2C42-45AF-888B-F2038C4D0A70}"/>
          </ac:spMkLst>
        </pc:spChg>
        <pc:grpChg chg="add del">
          <ac:chgData name="Briggs, Quinn" userId="bd4ed5c9-a142-40f7-8e5e-68f389f6aa57" providerId="ADAL" clId="{CD937509-1679-40EF-B47F-8E7F87EA5CB3}" dt="2023-09-11T15:28:29.592" v="453" actId="26606"/>
          <ac:grpSpMkLst>
            <pc:docMk/>
            <pc:sldMk cId="3170732571" sldId="295"/>
            <ac:grpSpMk id="15" creationId="{A673C096-95AE-4644-B76C-1DF1B667DC44}"/>
          </ac:grpSpMkLst>
        </pc:grpChg>
        <pc:grpChg chg="add">
          <ac:chgData name="Briggs, Quinn" userId="bd4ed5c9-a142-40f7-8e5e-68f389f6aa57" providerId="ADAL" clId="{CD937509-1679-40EF-B47F-8E7F87EA5CB3}" dt="2023-09-11T15:28:29.592" v="453" actId="26606"/>
          <ac:grpSpMkLst>
            <pc:docMk/>
            <pc:sldMk cId="3170732571" sldId="295"/>
            <ac:grpSpMk id="26" creationId="{749C117F-F390-437B-ADB0-57E87EFF34F5}"/>
          </ac:grpSpMkLst>
        </pc:grpChg>
        <pc:grpChg chg="add">
          <ac:chgData name="Briggs, Quinn" userId="bd4ed5c9-a142-40f7-8e5e-68f389f6aa57" providerId="ADAL" clId="{CD937509-1679-40EF-B47F-8E7F87EA5CB3}" dt="2023-09-11T15:28:29.592" v="453" actId="26606"/>
          <ac:grpSpMkLst>
            <pc:docMk/>
            <pc:sldMk cId="3170732571" sldId="295"/>
            <ac:grpSpMk id="36" creationId="{59C7C6ED-4EA1-4532-A820-59A8ADEEE0F9}"/>
          </ac:grpSpMkLst>
        </pc:grpChg>
        <pc:picChg chg="add mod">
          <ac:chgData name="Briggs, Quinn" userId="bd4ed5c9-a142-40f7-8e5e-68f389f6aa57" providerId="ADAL" clId="{CD937509-1679-40EF-B47F-8E7F87EA5CB3}" dt="2023-09-11T15:28:29.592" v="453" actId="26606"/>
          <ac:picMkLst>
            <pc:docMk/>
            <pc:sldMk cId="3170732571" sldId="295"/>
            <ac:picMk id="5" creationId="{3FB797E2-F074-97A1-BD72-FA102613E9AF}"/>
          </ac:picMkLst>
        </pc:picChg>
        <pc:cxnChg chg="add del">
          <ac:chgData name="Briggs, Quinn" userId="bd4ed5c9-a142-40f7-8e5e-68f389f6aa57" providerId="ADAL" clId="{CD937509-1679-40EF-B47F-8E7F87EA5CB3}" dt="2023-09-11T15:28:29.592" v="453" actId="26606"/>
          <ac:cxnSpMkLst>
            <pc:docMk/>
            <pc:sldMk cId="3170732571" sldId="295"/>
            <ac:cxnSpMk id="21" creationId="{2BE880E9-2B86-4CDB-B5B7-308745CDD19D}"/>
          </ac:cxnSpMkLst>
        </pc:cxnChg>
        <pc:cxnChg chg="add">
          <ac:chgData name="Briggs, Quinn" userId="bd4ed5c9-a142-40f7-8e5e-68f389f6aa57" providerId="ADAL" clId="{CD937509-1679-40EF-B47F-8E7F87EA5CB3}" dt="2023-09-11T15:28:29.592" v="453" actId="26606"/>
          <ac:cxnSpMkLst>
            <pc:docMk/>
            <pc:sldMk cId="3170732571" sldId="295"/>
            <ac:cxnSpMk id="32" creationId="{20742BC3-654B-4E41-9A6A-73A42E477639}"/>
          </ac:cxnSpMkLst>
        </pc:cxnChg>
        <pc:cxnChg chg="add">
          <ac:chgData name="Briggs, Quinn" userId="bd4ed5c9-a142-40f7-8e5e-68f389f6aa57" providerId="ADAL" clId="{CD937509-1679-40EF-B47F-8E7F87EA5CB3}" dt="2023-09-11T15:28:29.592" v="453" actId="26606"/>
          <ac:cxnSpMkLst>
            <pc:docMk/>
            <pc:sldMk cId="3170732571" sldId="295"/>
            <ac:cxnSpMk id="44" creationId="{B8D6659D-FA60-4C6D-A9F6-063E294AA159}"/>
          </ac:cxnSpMkLst>
        </pc:cxnChg>
      </pc:sldChg>
      <pc:sldChg chg="addSp modSp new mod">
        <pc:chgData name="Briggs, Quinn" userId="bd4ed5c9-a142-40f7-8e5e-68f389f6aa57" providerId="ADAL" clId="{CD937509-1679-40EF-B47F-8E7F87EA5CB3}" dt="2023-09-11T16:49:17.853" v="1181" actId="20577"/>
        <pc:sldMkLst>
          <pc:docMk/>
          <pc:sldMk cId="3786586010" sldId="296"/>
        </pc:sldMkLst>
        <pc:spChg chg="mod">
          <ac:chgData name="Briggs, Quinn" userId="bd4ed5c9-a142-40f7-8e5e-68f389f6aa57" providerId="ADAL" clId="{CD937509-1679-40EF-B47F-8E7F87EA5CB3}" dt="2023-09-11T16:49:17.853" v="1181" actId="20577"/>
          <ac:spMkLst>
            <pc:docMk/>
            <pc:sldMk cId="3786586010" sldId="296"/>
            <ac:spMk id="2" creationId="{23AD847F-58BA-B2F4-DDBC-3C47BFED7804}"/>
          </ac:spMkLst>
        </pc:spChg>
        <pc:picChg chg="add mod">
          <ac:chgData name="Briggs, Quinn" userId="bd4ed5c9-a142-40f7-8e5e-68f389f6aa57" providerId="ADAL" clId="{CD937509-1679-40EF-B47F-8E7F87EA5CB3}" dt="2023-09-11T14:45:46.926" v="255" actId="1076"/>
          <ac:picMkLst>
            <pc:docMk/>
            <pc:sldMk cId="3786586010" sldId="296"/>
            <ac:picMk id="4" creationId="{D08597A9-D7F7-0049-4BB9-32FB52554C20}"/>
          </ac:picMkLst>
        </pc:picChg>
      </pc:sldChg>
      <pc:sldChg chg="new del">
        <pc:chgData name="Briggs, Quinn" userId="bd4ed5c9-a142-40f7-8e5e-68f389f6aa57" providerId="ADAL" clId="{CD937509-1679-40EF-B47F-8E7F87EA5CB3}" dt="2023-09-11T14:44:12.921" v="226" actId="47"/>
        <pc:sldMkLst>
          <pc:docMk/>
          <pc:sldMk cId="4020415873" sldId="296"/>
        </pc:sldMkLst>
      </pc:sldChg>
      <pc:sldChg chg="addSp delSp modSp add mod">
        <pc:chgData name="Briggs, Quinn" userId="bd4ed5c9-a142-40f7-8e5e-68f389f6aa57" providerId="ADAL" clId="{CD937509-1679-40EF-B47F-8E7F87EA5CB3}" dt="2023-09-11T14:47:08.578" v="262" actId="1076"/>
        <pc:sldMkLst>
          <pc:docMk/>
          <pc:sldMk cId="574806816" sldId="297"/>
        </pc:sldMkLst>
        <pc:spChg chg="mod">
          <ac:chgData name="Briggs, Quinn" userId="bd4ed5c9-a142-40f7-8e5e-68f389f6aa57" providerId="ADAL" clId="{CD937509-1679-40EF-B47F-8E7F87EA5CB3}" dt="2023-09-11T14:46:50.032" v="259"/>
          <ac:spMkLst>
            <pc:docMk/>
            <pc:sldMk cId="574806816" sldId="297"/>
            <ac:spMk id="2" creationId="{23AD847F-58BA-B2F4-DDBC-3C47BFED7804}"/>
          </ac:spMkLst>
        </pc:spChg>
        <pc:picChg chg="del">
          <ac:chgData name="Briggs, Quinn" userId="bd4ed5c9-a142-40f7-8e5e-68f389f6aa57" providerId="ADAL" clId="{CD937509-1679-40EF-B47F-8E7F87EA5CB3}" dt="2023-09-11T14:47:03.695" v="260" actId="478"/>
          <ac:picMkLst>
            <pc:docMk/>
            <pc:sldMk cId="574806816" sldId="297"/>
            <ac:picMk id="4" creationId="{D08597A9-D7F7-0049-4BB9-32FB52554C20}"/>
          </ac:picMkLst>
        </pc:picChg>
        <pc:picChg chg="add mod">
          <ac:chgData name="Briggs, Quinn" userId="bd4ed5c9-a142-40f7-8e5e-68f389f6aa57" providerId="ADAL" clId="{CD937509-1679-40EF-B47F-8E7F87EA5CB3}" dt="2023-09-11T14:47:08.578" v="262" actId="1076"/>
          <ac:picMkLst>
            <pc:docMk/>
            <pc:sldMk cId="574806816" sldId="297"/>
            <ac:picMk id="5" creationId="{66924B60-EAB1-A8B2-728A-56B741B45C0E}"/>
          </ac:picMkLst>
        </pc:picChg>
      </pc:sldChg>
      <pc:sldChg chg="addSp delSp modSp new mod modAnim">
        <pc:chgData name="Briggs, Quinn" userId="bd4ed5c9-a142-40f7-8e5e-68f389f6aa57" providerId="ADAL" clId="{CD937509-1679-40EF-B47F-8E7F87EA5CB3}" dt="2023-09-11T15:01:25.383" v="316" actId="20577"/>
        <pc:sldMkLst>
          <pc:docMk/>
          <pc:sldMk cId="3276650758" sldId="298"/>
        </pc:sldMkLst>
        <pc:spChg chg="mod">
          <ac:chgData name="Briggs, Quinn" userId="bd4ed5c9-a142-40f7-8e5e-68f389f6aa57" providerId="ADAL" clId="{CD937509-1679-40EF-B47F-8E7F87EA5CB3}" dt="2023-09-11T15:01:25.383" v="316" actId="20577"/>
          <ac:spMkLst>
            <pc:docMk/>
            <pc:sldMk cId="3276650758" sldId="298"/>
            <ac:spMk id="2" creationId="{374D553B-1438-0ADD-DF02-7B87CDD53BFA}"/>
          </ac:spMkLst>
        </pc:spChg>
        <pc:spChg chg="del">
          <ac:chgData name="Briggs, Quinn" userId="bd4ed5c9-a142-40f7-8e5e-68f389f6aa57" providerId="ADAL" clId="{CD937509-1679-40EF-B47F-8E7F87EA5CB3}" dt="2023-09-11T14:59:45.027" v="301"/>
          <ac:spMkLst>
            <pc:docMk/>
            <pc:sldMk cId="3276650758" sldId="298"/>
            <ac:spMk id="3" creationId="{357C0B5D-B7A0-9C73-6DAB-102B0C6085B5}"/>
          </ac:spMkLst>
        </pc:spChg>
        <pc:picChg chg="add mod">
          <ac:chgData name="Briggs, Quinn" userId="bd4ed5c9-a142-40f7-8e5e-68f389f6aa57" providerId="ADAL" clId="{CD937509-1679-40EF-B47F-8E7F87EA5CB3}" dt="2023-09-11T14:59:45.027" v="301"/>
          <ac:picMkLst>
            <pc:docMk/>
            <pc:sldMk cId="3276650758" sldId="298"/>
            <ac:picMk id="4" creationId="{DD3F67F7-9460-FDB7-A3DF-410E3130CA2C}"/>
          </ac:picMkLst>
        </pc:picChg>
      </pc:sldChg>
      <pc:sldChg chg="addSp modSp new del mod">
        <pc:chgData name="Briggs, Quinn" userId="bd4ed5c9-a142-40f7-8e5e-68f389f6aa57" providerId="ADAL" clId="{CD937509-1679-40EF-B47F-8E7F87EA5CB3}" dt="2023-09-11T15:42:49.160" v="579" actId="47"/>
        <pc:sldMkLst>
          <pc:docMk/>
          <pc:sldMk cId="3216124254" sldId="299"/>
        </pc:sldMkLst>
        <pc:spChg chg="mod">
          <ac:chgData name="Briggs, Quinn" userId="bd4ed5c9-a142-40f7-8e5e-68f389f6aa57" providerId="ADAL" clId="{CD937509-1679-40EF-B47F-8E7F87EA5CB3}" dt="2023-09-11T15:03:52.383" v="357" actId="20577"/>
          <ac:spMkLst>
            <pc:docMk/>
            <pc:sldMk cId="3216124254" sldId="299"/>
            <ac:spMk id="2" creationId="{E76C070F-4EF1-A3E2-DC75-EEA15AD2C07E}"/>
          </ac:spMkLst>
        </pc:spChg>
        <pc:picChg chg="add mod">
          <ac:chgData name="Briggs, Quinn" userId="bd4ed5c9-a142-40f7-8e5e-68f389f6aa57" providerId="ADAL" clId="{CD937509-1679-40EF-B47F-8E7F87EA5CB3}" dt="2023-09-11T15:05:59.080" v="360" actId="1076"/>
          <ac:picMkLst>
            <pc:docMk/>
            <pc:sldMk cId="3216124254" sldId="299"/>
            <ac:picMk id="1026" creationId="{45131D64-28E9-5473-7813-8E31F4D7D895}"/>
          </ac:picMkLst>
        </pc:picChg>
      </pc:sldChg>
      <pc:sldChg chg="addSp modSp new del mod modAnim">
        <pc:chgData name="Briggs, Quinn" userId="bd4ed5c9-a142-40f7-8e5e-68f389f6aa57" providerId="ADAL" clId="{CD937509-1679-40EF-B47F-8E7F87EA5CB3}" dt="2023-09-11T15:26:20.356" v="445" actId="47"/>
        <pc:sldMkLst>
          <pc:docMk/>
          <pc:sldMk cId="1126875506" sldId="300"/>
        </pc:sldMkLst>
        <pc:spChg chg="mod">
          <ac:chgData name="Briggs, Quinn" userId="bd4ed5c9-a142-40f7-8e5e-68f389f6aa57" providerId="ADAL" clId="{CD937509-1679-40EF-B47F-8E7F87EA5CB3}" dt="2023-09-11T15:25:41.541" v="440" actId="20577"/>
          <ac:spMkLst>
            <pc:docMk/>
            <pc:sldMk cId="1126875506" sldId="300"/>
            <ac:spMk id="2" creationId="{0BB6D4E1-D22A-1296-3046-F9E20EFFAC23}"/>
          </ac:spMkLst>
        </pc:spChg>
        <pc:picChg chg="add mod">
          <ac:chgData name="Briggs, Quinn" userId="bd4ed5c9-a142-40f7-8e5e-68f389f6aa57" providerId="ADAL" clId="{CD937509-1679-40EF-B47F-8E7F87EA5CB3}" dt="2023-09-11T15:26:17.689" v="444"/>
          <ac:picMkLst>
            <pc:docMk/>
            <pc:sldMk cId="1126875506" sldId="300"/>
            <ac:picMk id="3" creationId="{EC1BE324-1157-4100-F28C-866F3346C537}"/>
          </ac:picMkLst>
        </pc:picChg>
      </pc:sldChg>
      <pc:sldChg chg="addSp delSp modSp new mod modAnim">
        <pc:chgData name="Briggs, Quinn" userId="bd4ed5c9-a142-40f7-8e5e-68f389f6aa57" providerId="ADAL" clId="{CD937509-1679-40EF-B47F-8E7F87EA5CB3}" dt="2023-09-11T15:26:47.245" v="451" actId="14100"/>
        <pc:sldMkLst>
          <pc:docMk/>
          <pc:sldMk cId="1209226740" sldId="300"/>
        </pc:sldMkLst>
        <pc:spChg chg="add del">
          <ac:chgData name="Briggs, Quinn" userId="bd4ed5c9-a142-40f7-8e5e-68f389f6aa57" providerId="ADAL" clId="{CD937509-1679-40EF-B47F-8E7F87EA5CB3}" dt="2023-09-11T15:26:26.021" v="448" actId="22"/>
          <ac:spMkLst>
            <pc:docMk/>
            <pc:sldMk cId="1209226740" sldId="300"/>
            <ac:spMk id="3" creationId="{02270574-154D-9D98-2D1F-A2802216D15B}"/>
          </ac:spMkLst>
        </pc:spChg>
        <pc:picChg chg="add mod">
          <ac:chgData name="Briggs, Quinn" userId="bd4ed5c9-a142-40f7-8e5e-68f389f6aa57" providerId="ADAL" clId="{CD937509-1679-40EF-B47F-8E7F87EA5CB3}" dt="2023-09-11T15:26:47.245" v="451" actId="14100"/>
          <ac:picMkLst>
            <pc:docMk/>
            <pc:sldMk cId="1209226740" sldId="300"/>
            <ac:picMk id="4" creationId="{9576D48E-5C63-8197-C020-1013FF4A9040}"/>
          </ac:picMkLst>
        </pc:picChg>
      </pc:sldChg>
      <pc:sldChg chg="modSp add del mod">
        <pc:chgData name="Briggs, Quinn" userId="bd4ed5c9-a142-40f7-8e5e-68f389f6aa57" providerId="ADAL" clId="{CD937509-1679-40EF-B47F-8E7F87EA5CB3}" dt="2023-09-11T15:22:44.686" v="372" actId="47"/>
        <pc:sldMkLst>
          <pc:docMk/>
          <pc:sldMk cId="3329719916" sldId="300"/>
        </pc:sldMkLst>
        <pc:spChg chg="mod">
          <ac:chgData name="Briggs, Quinn" userId="bd4ed5c9-a142-40f7-8e5e-68f389f6aa57" providerId="ADAL" clId="{CD937509-1679-40EF-B47F-8E7F87EA5CB3}" dt="2023-09-11T15:13:46.936" v="371" actId="20577"/>
          <ac:spMkLst>
            <pc:docMk/>
            <pc:sldMk cId="3329719916" sldId="300"/>
            <ac:spMk id="2" creationId="{C416D355-903E-B53F-6A3B-529AD647E42D}"/>
          </ac:spMkLst>
        </pc:spChg>
      </pc:sldChg>
      <pc:sldChg chg="addSp delSp modSp new mod delAnim modAnim">
        <pc:chgData name="Briggs, Quinn" userId="bd4ed5c9-a142-40f7-8e5e-68f389f6aa57" providerId="ADAL" clId="{CD937509-1679-40EF-B47F-8E7F87EA5CB3}" dt="2023-09-11T15:37:49.831" v="510" actId="14100"/>
        <pc:sldMkLst>
          <pc:docMk/>
          <pc:sldMk cId="39203604" sldId="301"/>
        </pc:sldMkLst>
        <pc:picChg chg="add del mod">
          <ac:chgData name="Briggs, Quinn" userId="bd4ed5c9-a142-40f7-8e5e-68f389f6aa57" providerId="ADAL" clId="{CD937509-1679-40EF-B47F-8E7F87EA5CB3}" dt="2023-09-11T15:37:29.494" v="507" actId="478"/>
          <ac:picMkLst>
            <pc:docMk/>
            <pc:sldMk cId="39203604" sldId="301"/>
            <ac:picMk id="2" creationId="{66D53B8A-CED6-DC46-F57B-54003F92419D}"/>
          </ac:picMkLst>
        </pc:picChg>
        <pc:picChg chg="add mod">
          <ac:chgData name="Briggs, Quinn" userId="bd4ed5c9-a142-40f7-8e5e-68f389f6aa57" providerId="ADAL" clId="{CD937509-1679-40EF-B47F-8E7F87EA5CB3}" dt="2023-09-11T15:37:49.831" v="510" actId="14100"/>
          <ac:picMkLst>
            <pc:docMk/>
            <pc:sldMk cId="39203604" sldId="301"/>
            <ac:picMk id="3" creationId="{8F426024-0E33-C46A-950B-6801FF757EF6}"/>
          </ac:picMkLst>
        </pc:picChg>
      </pc:sldChg>
      <pc:sldChg chg="modSp new mod">
        <pc:chgData name="Briggs, Quinn" userId="bd4ed5c9-a142-40f7-8e5e-68f389f6aa57" providerId="ADAL" clId="{CD937509-1679-40EF-B47F-8E7F87EA5CB3}" dt="2023-09-11T15:39:08.811" v="520" actId="20577"/>
        <pc:sldMkLst>
          <pc:docMk/>
          <pc:sldMk cId="3748833527" sldId="302"/>
        </pc:sldMkLst>
        <pc:spChg chg="mod">
          <ac:chgData name="Briggs, Quinn" userId="bd4ed5c9-a142-40f7-8e5e-68f389f6aa57" providerId="ADAL" clId="{CD937509-1679-40EF-B47F-8E7F87EA5CB3}" dt="2023-09-11T15:39:08.811" v="520" actId="20577"/>
          <ac:spMkLst>
            <pc:docMk/>
            <pc:sldMk cId="3748833527" sldId="302"/>
            <ac:spMk id="2" creationId="{88D11400-AE5F-868A-D8A8-B4C29E0D1F67}"/>
          </ac:spMkLst>
        </pc:spChg>
      </pc:sldChg>
      <pc:sldChg chg="addSp modSp new mod">
        <pc:chgData name="Briggs, Quinn" userId="bd4ed5c9-a142-40f7-8e5e-68f389f6aa57" providerId="ADAL" clId="{CD937509-1679-40EF-B47F-8E7F87EA5CB3}" dt="2023-09-11T16:27:46.412" v="1126" actId="1076"/>
        <pc:sldMkLst>
          <pc:docMk/>
          <pc:sldMk cId="4026345792" sldId="303"/>
        </pc:sldMkLst>
        <pc:spChg chg="mod">
          <ac:chgData name="Briggs, Quinn" userId="bd4ed5c9-a142-40f7-8e5e-68f389f6aa57" providerId="ADAL" clId="{CD937509-1679-40EF-B47F-8E7F87EA5CB3}" dt="2023-09-11T16:27:33.433" v="1123" actId="20577"/>
          <ac:spMkLst>
            <pc:docMk/>
            <pc:sldMk cId="4026345792" sldId="303"/>
            <ac:spMk id="2" creationId="{1953EE25-6A27-B48C-937F-8AD22384B4FE}"/>
          </ac:spMkLst>
        </pc:spChg>
        <pc:picChg chg="add mod">
          <ac:chgData name="Briggs, Quinn" userId="bd4ed5c9-a142-40f7-8e5e-68f389f6aa57" providerId="ADAL" clId="{CD937509-1679-40EF-B47F-8E7F87EA5CB3}" dt="2023-09-11T16:27:46.412" v="1126" actId="1076"/>
          <ac:picMkLst>
            <pc:docMk/>
            <pc:sldMk cId="4026345792" sldId="303"/>
            <ac:picMk id="4" creationId="{5DF6FEDA-3931-63EE-5321-A1FA7178DB5E}"/>
          </ac:picMkLst>
        </pc:picChg>
      </pc:sldChg>
      <pc:sldChg chg="addSp modSp new mod">
        <pc:chgData name="Briggs, Quinn" userId="bd4ed5c9-a142-40f7-8e5e-68f389f6aa57" providerId="ADAL" clId="{CD937509-1679-40EF-B47F-8E7F87EA5CB3}" dt="2023-09-11T16:25:01.248" v="1029" actId="20577"/>
        <pc:sldMkLst>
          <pc:docMk/>
          <pc:sldMk cId="3858537434" sldId="304"/>
        </pc:sldMkLst>
        <pc:spChg chg="mod">
          <ac:chgData name="Briggs, Quinn" userId="bd4ed5c9-a142-40f7-8e5e-68f389f6aa57" providerId="ADAL" clId="{CD937509-1679-40EF-B47F-8E7F87EA5CB3}" dt="2023-09-11T15:44:40.893" v="880" actId="20577"/>
          <ac:spMkLst>
            <pc:docMk/>
            <pc:sldMk cId="3858537434" sldId="304"/>
            <ac:spMk id="2" creationId="{6C06F72E-BC43-02DF-6EB9-DC7B44EEA359}"/>
          </ac:spMkLst>
        </pc:spChg>
        <pc:spChg chg="add mod">
          <ac:chgData name="Briggs, Quinn" userId="bd4ed5c9-a142-40f7-8e5e-68f389f6aa57" providerId="ADAL" clId="{CD937509-1679-40EF-B47F-8E7F87EA5CB3}" dt="2023-09-11T16:25:01.248" v="1029" actId="20577"/>
          <ac:spMkLst>
            <pc:docMk/>
            <pc:sldMk cId="3858537434" sldId="304"/>
            <ac:spMk id="3" creationId="{1C5E9296-A524-3E72-CB08-418328A02CDF}"/>
          </ac:spMkLst>
        </pc:spChg>
      </pc:sldChg>
      <pc:sldChg chg="addSp modSp new mod">
        <pc:chgData name="Briggs, Quinn" userId="bd4ed5c9-a142-40f7-8e5e-68f389f6aa57" providerId="ADAL" clId="{CD937509-1679-40EF-B47F-8E7F87EA5CB3}" dt="2023-09-11T16:27:09.821" v="1064" actId="1076"/>
        <pc:sldMkLst>
          <pc:docMk/>
          <pc:sldMk cId="4188742810" sldId="305"/>
        </pc:sldMkLst>
        <pc:spChg chg="mod">
          <ac:chgData name="Briggs, Quinn" userId="bd4ed5c9-a142-40f7-8e5e-68f389f6aa57" providerId="ADAL" clId="{CD937509-1679-40EF-B47F-8E7F87EA5CB3}" dt="2023-09-11T16:25:27.414" v="1059" actId="20577"/>
          <ac:spMkLst>
            <pc:docMk/>
            <pc:sldMk cId="4188742810" sldId="305"/>
            <ac:spMk id="2" creationId="{A3B180C5-319F-8805-DD37-AFC5573EA2CD}"/>
          </ac:spMkLst>
        </pc:spChg>
        <pc:spChg chg="add mod">
          <ac:chgData name="Briggs, Quinn" userId="bd4ed5c9-a142-40f7-8e5e-68f389f6aa57" providerId="ADAL" clId="{CD937509-1679-40EF-B47F-8E7F87EA5CB3}" dt="2023-09-11T16:27:09.821" v="1064" actId="1076"/>
          <ac:spMkLst>
            <pc:docMk/>
            <pc:sldMk cId="4188742810" sldId="305"/>
            <ac:spMk id="5" creationId="{5A4AB911-BD42-F01C-66F4-C8736F5D19B1}"/>
          </ac:spMkLst>
        </pc:spChg>
        <pc:picChg chg="add mod">
          <ac:chgData name="Briggs, Quinn" userId="bd4ed5c9-a142-40f7-8e5e-68f389f6aa57" providerId="ADAL" clId="{CD937509-1679-40EF-B47F-8E7F87EA5CB3}" dt="2023-09-11T16:27:09.821" v="1064" actId="1076"/>
          <ac:picMkLst>
            <pc:docMk/>
            <pc:sldMk cId="4188742810" sldId="305"/>
            <ac:picMk id="4" creationId="{BDC457CD-A950-9F09-5306-69936FD62C44}"/>
          </ac:picMkLst>
        </pc:picChg>
      </pc:sldChg>
      <pc:sldChg chg="addSp delSp modSp new mod setBg addAnim delAnim setClrOvrMap">
        <pc:chgData name="Briggs, Quinn" userId="bd4ed5c9-a142-40f7-8e5e-68f389f6aa57" providerId="ADAL" clId="{CD937509-1679-40EF-B47F-8E7F87EA5CB3}" dt="2023-09-11T16:47:34.979" v="1177"/>
        <pc:sldMkLst>
          <pc:docMk/>
          <pc:sldMk cId="3318545720" sldId="306"/>
        </pc:sldMkLst>
        <pc:spChg chg="mod ord">
          <ac:chgData name="Briggs, Quinn" userId="bd4ed5c9-a142-40f7-8e5e-68f389f6aa57" providerId="ADAL" clId="{CD937509-1679-40EF-B47F-8E7F87EA5CB3}" dt="2023-09-11T16:47:34.979" v="1176" actId="26606"/>
          <ac:spMkLst>
            <pc:docMk/>
            <pc:sldMk cId="3318545720" sldId="306"/>
            <ac:spMk id="2" creationId="{F00BB3F7-A5EF-5C26-DE33-9B7337CA2B79}"/>
          </ac:spMkLst>
        </pc:spChg>
        <pc:spChg chg="add del">
          <ac:chgData name="Briggs, Quinn" userId="bd4ed5c9-a142-40f7-8e5e-68f389f6aa57" providerId="ADAL" clId="{CD937509-1679-40EF-B47F-8E7F87EA5CB3}" dt="2023-09-11T16:47:30.521" v="1170" actId="26606"/>
          <ac:spMkLst>
            <pc:docMk/>
            <pc:sldMk cId="3318545720" sldId="306"/>
            <ac:spMk id="17" creationId="{C9D262D4-AE8B-4620-949A-609FC366FC05}"/>
          </ac:spMkLst>
        </pc:spChg>
        <pc:spChg chg="add del">
          <ac:chgData name="Briggs, Quinn" userId="bd4ed5c9-a142-40f7-8e5e-68f389f6aa57" providerId="ADAL" clId="{CD937509-1679-40EF-B47F-8E7F87EA5CB3}" dt="2023-09-11T16:47:30.521" v="1170" actId="26606"/>
          <ac:spMkLst>
            <pc:docMk/>
            <pc:sldMk cId="3318545720" sldId="306"/>
            <ac:spMk id="19" creationId="{3605853C-E63A-49E2-84A4-4B7DD77A562C}"/>
          </ac:spMkLst>
        </pc:spChg>
        <pc:spChg chg="add del">
          <ac:chgData name="Briggs, Quinn" userId="bd4ed5c9-a142-40f7-8e5e-68f389f6aa57" providerId="ADAL" clId="{CD937509-1679-40EF-B47F-8E7F87EA5CB3}" dt="2023-09-11T16:47:34.851" v="1175" actId="26606"/>
          <ac:spMkLst>
            <pc:docMk/>
            <pc:sldMk cId="3318545720" sldId="306"/>
            <ac:spMk id="23" creationId="{AAA2202F-2A68-464D-8E53-CEBE9303D848}"/>
          </ac:spMkLst>
        </pc:spChg>
        <pc:spChg chg="add del">
          <ac:chgData name="Briggs, Quinn" userId="bd4ed5c9-a142-40f7-8e5e-68f389f6aa57" providerId="ADAL" clId="{CD937509-1679-40EF-B47F-8E7F87EA5CB3}" dt="2023-09-11T16:47:31.626" v="1172" actId="26606"/>
          <ac:spMkLst>
            <pc:docMk/>
            <pc:sldMk cId="3318545720" sldId="306"/>
            <ac:spMk id="25" creationId="{7731DD8B-7A0A-47A0-BF6B-EBB4F9709B91}"/>
          </ac:spMkLst>
        </pc:spChg>
        <pc:spChg chg="add del">
          <ac:chgData name="Briggs, Quinn" userId="bd4ed5c9-a142-40f7-8e5e-68f389f6aa57" providerId="ADAL" clId="{CD937509-1679-40EF-B47F-8E7F87EA5CB3}" dt="2023-09-11T16:47:31.626" v="1172" actId="26606"/>
          <ac:spMkLst>
            <pc:docMk/>
            <pc:sldMk cId="3318545720" sldId="306"/>
            <ac:spMk id="31" creationId="{9F1F6E2E-E2E7-4689-9E5D-51F37CBE4127}"/>
          </ac:spMkLst>
        </pc:spChg>
        <pc:spChg chg="add del">
          <ac:chgData name="Briggs, Quinn" userId="bd4ed5c9-a142-40f7-8e5e-68f389f6aa57" providerId="ADAL" clId="{CD937509-1679-40EF-B47F-8E7F87EA5CB3}" dt="2023-09-11T16:47:34.851" v="1175" actId="26606"/>
          <ac:spMkLst>
            <pc:docMk/>
            <pc:sldMk cId="3318545720" sldId="306"/>
            <ac:spMk id="39" creationId="{9B347087-DEE1-4F23-8486-A2690AA195E5}"/>
          </ac:spMkLst>
        </pc:spChg>
        <pc:spChg chg="add del">
          <ac:chgData name="Briggs, Quinn" userId="bd4ed5c9-a142-40f7-8e5e-68f389f6aa57" providerId="ADAL" clId="{CD937509-1679-40EF-B47F-8E7F87EA5CB3}" dt="2023-09-11T16:47:34.851" v="1175" actId="26606"/>
          <ac:spMkLst>
            <pc:docMk/>
            <pc:sldMk cId="3318545720" sldId="306"/>
            <ac:spMk id="40" creationId="{44BB81AE-EE4A-4AA4-8941-104B6C943598}"/>
          </ac:spMkLst>
        </pc:spChg>
        <pc:spChg chg="add">
          <ac:chgData name="Briggs, Quinn" userId="bd4ed5c9-a142-40f7-8e5e-68f389f6aa57" providerId="ADAL" clId="{CD937509-1679-40EF-B47F-8E7F87EA5CB3}" dt="2023-09-11T16:47:34.979" v="1176" actId="26606"/>
          <ac:spMkLst>
            <pc:docMk/>
            <pc:sldMk cId="3318545720" sldId="306"/>
            <ac:spMk id="48" creationId="{FDF8837B-BAE2-489A-8F93-69216307D5A5}"/>
          </ac:spMkLst>
        </pc:spChg>
        <pc:grpChg chg="add del">
          <ac:chgData name="Briggs, Quinn" userId="bd4ed5c9-a142-40f7-8e5e-68f389f6aa57" providerId="ADAL" clId="{CD937509-1679-40EF-B47F-8E7F87EA5CB3}" dt="2023-09-11T16:47:30.521" v="1170" actId="26606"/>
          <ac:grpSpMkLst>
            <pc:docMk/>
            <pc:sldMk cId="3318545720" sldId="306"/>
            <ac:grpSpMk id="9" creationId="{03E8C8A2-D2DA-42F8-84AA-AC5AB4251D29}"/>
          </ac:grpSpMkLst>
        </pc:grpChg>
        <pc:grpChg chg="add del">
          <ac:chgData name="Briggs, Quinn" userId="bd4ed5c9-a142-40f7-8e5e-68f389f6aa57" providerId="ADAL" clId="{CD937509-1679-40EF-B47F-8E7F87EA5CB3}" dt="2023-09-11T16:47:30.521" v="1170" actId="26606"/>
          <ac:grpSpMkLst>
            <pc:docMk/>
            <pc:sldMk cId="3318545720" sldId="306"/>
            <ac:grpSpMk id="21" creationId="{9500549F-5B68-400C-A605-BDF102BDBB0A}"/>
          </ac:grpSpMkLst>
        </pc:grpChg>
        <pc:grpChg chg="add del">
          <ac:chgData name="Briggs, Quinn" userId="bd4ed5c9-a142-40f7-8e5e-68f389f6aa57" providerId="ADAL" clId="{CD937509-1679-40EF-B47F-8E7F87EA5CB3}" dt="2023-09-11T16:47:31.626" v="1172" actId="26606"/>
          <ac:grpSpMkLst>
            <pc:docMk/>
            <pc:sldMk cId="3318545720" sldId="306"/>
            <ac:grpSpMk id="29" creationId="{03E8C8A2-D2DA-42F8-84AA-AC5AB4251D29}"/>
          </ac:grpSpMkLst>
        </pc:grpChg>
        <pc:grpChg chg="add del">
          <ac:chgData name="Briggs, Quinn" userId="bd4ed5c9-a142-40f7-8e5e-68f389f6aa57" providerId="ADAL" clId="{CD937509-1679-40EF-B47F-8E7F87EA5CB3}" dt="2023-09-11T16:47:31.626" v="1172" actId="26606"/>
          <ac:grpSpMkLst>
            <pc:docMk/>
            <pc:sldMk cId="3318545720" sldId="306"/>
            <ac:grpSpMk id="32" creationId="{BB728A18-FF26-43E9-AF31-9608EBA3D5C7}"/>
          </ac:grpSpMkLst>
        </pc:grpChg>
        <pc:grpChg chg="add del">
          <ac:chgData name="Briggs, Quinn" userId="bd4ed5c9-a142-40f7-8e5e-68f389f6aa57" providerId="ADAL" clId="{CD937509-1679-40EF-B47F-8E7F87EA5CB3}" dt="2023-09-11T16:47:34.851" v="1175" actId="26606"/>
          <ac:grpSpMkLst>
            <pc:docMk/>
            <pc:sldMk cId="3318545720" sldId="306"/>
            <ac:grpSpMk id="37" creationId="{03E8C8A2-D2DA-42F8-84AA-AC5AB4251D29}"/>
          </ac:grpSpMkLst>
        </pc:grpChg>
        <pc:grpChg chg="add del">
          <ac:chgData name="Briggs, Quinn" userId="bd4ed5c9-a142-40f7-8e5e-68f389f6aa57" providerId="ADAL" clId="{CD937509-1679-40EF-B47F-8E7F87EA5CB3}" dt="2023-09-11T16:47:34.851" v="1175" actId="26606"/>
          <ac:grpSpMkLst>
            <pc:docMk/>
            <pc:sldMk cId="3318545720" sldId="306"/>
            <ac:grpSpMk id="42" creationId="{5B129734-DF6D-46B8-A0E0-4F178B3AD2FC}"/>
          </ac:grpSpMkLst>
        </pc:grpChg>
        <pc:grpChg chg="add">
          <ac:chgData name="Briggs, Quinn" userId="bd4ed5c9-a142-40f7-8e5e-68f389f6aa57" providerId="ADAL" clId="{CD937509-1679-40EF-B47F-8E7F87EA5CB3}" dt="2023-09-11T16:47:34.979" v="1176" actId="26606"/>
          <ac:grpSpMkLst>
            <pc:docMk/>
            <pc:sldMk cId="3318545720" sldId="306"/>
            <ac:grpSpMk id="46" creationId="{03E8C8A2-D2DA-42F8-84AA-AC5AB4251D29}"/>
          </ac:grpSpMkLst>
        </pc:grpChg>
        <pc:picChg chg="add mod">
          <ac:chgData name="Briggs, Quinn" userId="bd4ed5c9-a142-40f7-8e5e-68f389f6aa57" providerId="ADAL" clId="{CD937509-1679-40EF-B47F-8E7F87EA5CB3}" dt="2023-09-11T16:47:34.979" v="1176" actId="26606"/>
          <ac:picMkLst>
            <pc:docMk/>
            <pc:sldMk cId="3318545720" sldId="306"/>
            <ac:picMk id="4" creationId="{C3824F30-E804-87EF-AFB2-49EEEDDFFBEF}"/>
          </ac:picMkLst>
        </pc:picChg>
        <pc:cxnChg chg="add del">
          <ac:chgData name="Briggs, Quinn" userId="bd4ed5c9-a142-40f7-8e5e-68f389f6aa57" providerId="ADAL" clId="{CD937509-1679-40EF-B47F-8E7F87EA5CB3}" dt="2023-09-11T16:47:30.521" v="1170" actId="26606"/>
          <ac:cxnSpMkLst>
            <pc:docMk/>
            <pc:sldMk cId="3318545720" sldId="306"/>
            <ac:cxnSpMk id="15" creationId="{0DFD28A6-39F3-425F-8050-E5BF1B4523B2}"/>
          </ac:cxnSpMkLst>
        </pc:cxnChg>
        <pc:cxnChg chg="add del">
          <ac:chgData name="Briggs, Quinn" userId="bd4ed5c9-a142-40f7-8e5e-68f389f6aa57" providerId="ADAL" clId="{CD937509-1679-40EF-B47F-8E7F87EA5CB3}" dt="2023-09-11T16:47:30.521" v="1170" actId="26606"/>
          <ac:cxnSpMkLst>
            <pc:docMk/>
            <pc:sldMk cId="3318545720" sldId="306"/>
            <ac:cxnSpMk id="27" creationId="{1E22DAF0-5C05-4D01-A6C7-28326657739A}"/>
          </ac:cxnSpMkLst>
        </pc:cxnChg>
        <pc:cxnChg chg="add del">
          <ac:chgData name="Briggs, Quinn" userId="bd4ed5c9-a142-40f7-8e5e-68f389f6aa57" providerId="ADAL" clId="{CD937509-1679-40EF-B47F-8E7F87EA5CB3}" dt="2023-09-11T16:47:31.626" v="1172" actId="26606"/>
          <ac:cxnSpMkLst>
            <pc:docMk/>
            <pc:sldMk cId="3318545720" sldId="306"/>
            <ac:cxnSpMk id="30" creationId="{0DFD28A6-39F3-425F-8050-E5BF1B4523B2}"/>
          </ac:cxnSpMkLst>
        </pc:cxnChg>
        <pc:cxnChg chg="add del">
          <ac:chgData name="Briggs, Quinn" userId="bd4ed5c9-a142-40f7-8e5e-68f389f6aa57" providerId="ADAL" clId="{CD937509-1679-40EF-B47F-8E7F87EA5CB3}" dt="2023-09-11T16:47:31.626" v="1172" actId="26606"/>
          <ac:cxnSpMkLst>
            <pc:docMk/>
            <pc:sldMk cId="3318545720" sldId="306"/>
            <ac:cxnSpMk id="35" creationId="{10A370BF-9768-4FA0-8887-C3777F3A9C9C}"/>
          </ac:cxnSpMkLst>
        </pc:cxnChg>
        <pc:cxnChg chg="add del">
          <ac:chgData name="Briggs, Quinn" userId="bd4ed5c9-a142-40f7-8e5e-68f389f6aa57" providerId="ADAL" clId="{CD937509-1679-40EF-B47F-8E7F87EA5CB3}" dt="2023-09-11T16:47:34.851" v="1175" actId="26606"/>
          <ac:cxnSpMkLst>
            <pc:docMk/>
            <pc:sldMk cId="3318545720" sldId="306"/>
            <ac:cxnSpMk id="38" creationId="{0DFD28A6-39F3-425F-8050-E5BF1B4523B2}"/>
          </ac:cxnSpMkLst>
        </pc:cxnChg>
        <pc:cxnChg chg="add del">
          <ac:chgData name="Briggs, Quinn" userId="bd4ed5c9-a142-40f7-8e5e-68f389f6aa57" providerId="ADAL" clId="{CD937509-1679-40EF-B47F-8E7F87EA5CB3}" dt="2023-09-11T16:47:34.851" v="1175" actId="26606"/>
          <ac:cxnSpMkLst>
            <pc:docMk/>
            <pc:sldMk cId="3318545720" sldId="306"/>
            <ac:cxnSpMk id="41" creationId="{4AA791FC-1AEF-4561-93B5-6B9E981BBB74}"/>
          </ac:cxnSpMkLst>
        </pc:cxnChg>
        <pc:cxnChg chg="add">
          <ac:chgData name="Briggs, Quinn" userId="bd4ed5c9-a142-40f7-8e5e-68f389f6aa57" providerId="ADAL" clId="{CD937509-1679-40EF-B47F-8E7F87EA5CB3}" dt="2023-09-11T16:47:34.979" v="1176" actId="26606"/>
          <ac:cxnSpMkLst>
            <pc:docMk/>
            <pc:sldMk cId="3318545720" sldId="306"/>
            <ac:cxnSpMk id="47" creationId="{0DFD28A6-39F3-425F-8050-E5BF1B4523B2}"/>
          </ac:cxnSpMkLst>
        </pc:cxnChg>
        <pc:cxnChg chg="add">
          <ac:chgData name="Briggs, Quinn" userId="bd4ed5c9-a142-40f7-8e5e-68f389f6aa57" providerId="ADAL" clId="{CD937509-1679-40EF-B47F-8E7F87EA5CB3}" dt="2023-09-11T16:47:34.979" v="1176" actId="26606"/>
          <ac:cxnSpMkLst>
            <pc:docMk/>
            <pc:sldMk cId="3318545720" sldId="306"/>
            <ac:cxnSpMk id="49" creationId="{B48BEE9B-A2F4-4BF3-9EAD-16E1A7FC2DC6}"/>
          </ac:cxnSpMkLst>
        </pc:cxnChg>
      </pc:sldChg>
      <pc:sldChg chg="modSp new mod">
        <pc:chgData name="Briggs, Quinn" userId="bd4ed5c9-a142-40f7-8e5e-68f389f6aa57" providerId="ADAL" clId="{CD937509-1679-40EF-B47F-8E7F87EA5CB3}" dt="2023-09-11T17:08:37.659" v="1268" actId="6549"/>
        <pc:sldMkLst>
          <pc:docMk/>
          <pc:sldMk cId="2880821013" sldId="307"/>
        </pc:sldMkLst>
        <pc:spChg chg="mod">
          <ac:chgData name="Briggs, Quinn" userId="bd4ed5c9-a142-40f7-8e5e-68f389f6aa57" providerId="ADAL" clId="{CD937509-1679-40EF-B47F-8E7F87EA5CB3}" dt="2023-09-11T16:56:12.102" v="1191" actId="20577"/>
          <ac:spMkLst>
            <pc:docMk/>
            <pc:sldMk cId="2880821013" sldId="307"/>
            <ac:spMk id="2" creationId="{D521A1AD-805F-7F27-EE29-B0166867AE11}"/>
          </ac:spMkLst>
        </pc:spChg>
        <pc:spChg chg="mod">
          <ac:chgData name="Briggs, Quinn" userId="bd4ed5c9-a142-40f7-8e5e-68f389f6aa57" providerId="ADAL" clId="{CD937509-1679-40EF-B47F-8E7F87EA5CB3}" dt="2023-09-11T17:08:37.659" v="1268" actId="6549"/>
          <ac:spMkLst>
            <pc:docMk/>
            <pc:sldMk cId="2880821013" sldId="307"/>
            <ac:spMk id="3" creationId="{0306612C-C4BE-D795-7E95-804AC7A46A04}"/>
          </ac:spMkLst>
        </pc:spChg>
      </pc:sldChg>
    </pc:docChg>
  </pc:docChgLst>
  <pc:docChgLst>
    <pc:chgData name="Briggs, Quinn" userId="bd4ed5c9-a142-40f7-8e5e-68f389f6aa57" providerId="ADAL" clId="{EB4B06F0-5577-4A2B-B2D6-D59AA9945365}"/>
    <pc:docChg chg="undo custSel addSld delSld modSld">
      <pc:chgData name="Briggs, Quinn" userId="bd4ed5c9-a142-40f7-8e5e-68f389f6aa57" providerId="ADAL" clId="{EB4B06F0-5577-4A2B-B2D6-D59AA9945365}" dt="2024-05-01T02:37:00.975" v="125" actId="26606"/>
      <pc:docMkLst>
        <pc:docMk/>
      </pc:docMkLst>
      <pc:sldChg chg="modSp mod">
        <pc:chgData name="Briggs, Quinn" userId="bd4ed5c9-a142-40f7-8e5e-68f389f6aa57" providerId="ADAL" clId="{EB4B06F0-5577-4A2B-B2D6-D59AA9945365}" dt="2024-05-01T02:11:20.090" v="13" actId="20577"/>
        <pc:sldMkLst>
          <pc:docMk/>
          <pc:sldMk cId="505528828" sldId="324"/>
        </pc:sldMkLst>
        <pc:spChg chg="mod">
          <ac:chgData name="Briggs, Quinn" userId="bd4ed5c9-a142-40f7-8e5e-68f389f6aa57" providerId="ADAL" clId="{EB4B06F0-5577-4A2B-B2D6-D59AA9945365}" dt="2024-05-01T02:11:20.090" v="13" actId="20577"/>
          <ac:spMkLst>
            <pc:docMk/>
            <pc:sldMk cId="505528828" sldId="324"/>
            <ac:spMk id="3" creationId="{B6BB7706-99F4-79FB-C800-D6A918CEB34A}"/>
          </ac:spMkLst>
        </pc:spChg>
      </pc:sldChg>
      <pc:sldChg chg="modSp mod">
        <pc:chgData name="Briggs, Quinn" userId="bd4ed5c9-a142-40f7-8e5e-68f389f6aa57" providerId="ADAL" clId="{EB4B06F0-5577-4A2B-B2D6-D59AA9945365}" dt="2024-05-01T02:29:42.197" v="91" actId="15"/>
        <pc:sldMkLst>
          <pc:docMk/>
          <pc:sldMk cId="2126244451" sldId="327"/>
        </pc:sldMkLst>
        <pc:spChg chg="mod">
          <ac:chgData name="Briggs, Quinn" userId="bd4ed5c9-a142-40f7-8e5e-68f389f6aa57" providerId="ADAL" clId="{EB4B06F0-5577-4A2B-B2D6-D59AA9945365}" dt="2024-05-01T02:29:42.197" v="91" actId="15"/>
          <ac:spMkLst>
            <pc:docMk/>
            <pc:sldMk cId="2126244451" sldId="327"/>
            <ac:spMk id="3" creationId="{C523D8FC-C08D-8313-8A99-30098DFCC58C}"/>
          </ac:spMkLst>
        </pc:spChg>
      </pc:sldChg>
      <pc:sldChg chg="modSp modAnim">
        <pc:chgData name="Briggs, Quinn" userId="bd4ed5c9-a142-40f7-8e5e-68f389f6aa57" providerId="ADAL" clId="{EB4B06F0-5577-4A2B-B2D6-D59AA9945365}" dt="2024-05-01T02:12:16.408" v="90" actId="20577"/>
        <pc:sldMkLst>
          <pc:docMk/>
          <pc:sldMk cId="218869455" sldId="328"/>
        </pc:sldMkLst>
        <pc:spChg chg="mod">
          <ac:chgData name="Briggs, Quinn" userId="bd4ed5c9-a142-40f7-8e5e-68f389f6aa57" providerId="ADAL" clId="{EB4B06F0-5577-4A2B-B2D6-D59AA9945365}" dt="2024-05-01T02:12:16.408" v="90" actId="20577"/>
          <ac:spMkLst>
            <pc:docMk/>
            <pc:sldMk cId="218869455" sldId="328"/>
            <ac:spMk id="3" creationId="{D7DA8E45-2FD6-095C-EEAB-955C260AAB2F}"/>
          </ac:spMkLst>
        </pc:spChg>
      </pc:sldChg>
      <pc:sldChg chg="modSp add mod">
        <pc:chgData name="Briggs, Quinn" userId="bd4ed5c9-a142-40f7-8e5e-68f389f6aa57" providerId="ADAL" clId="{EB4B06F0-5577-4A2B-B2D6-D59AA9945365}" dt="2024-05-01T02:11:40.302" v="16" actId="20577"/>
        <pc:sldMkLst>
          <pc:docMk/>
          <pc:sldMk cId="1701842649" sldId="334"/>
        </pc:sldMkLst>
        <pc:spChg chg="mod">
          <ac:chgData name="Briggs, Quinn" userId="bd4ed5c9-a142-40f7-8e5e-68f389f6aa57" providerId="ADAL" clId="{EB4B06F0-5577-4A2B-B2D6-D59AA9945365}" dt="2024-05-01T02:11:40.302" v="16" actId="20577"/>
          <ac:spMkLst>
            <pc:docMk/>
            <pc:sldMk cId="1701842649" sldId="334"/>
            <ac:spMk id="2" creationId="{ADE43428-DE2D-8D31-1417-C64B5244A340}"/>
          </ac:spMkLst>
        </pc:spChg>
      </pc:sldChg>
      <pc:sldChg chg="del">
        <pc:chgData name="Briggs, Quinn" userId="bd4ed5c9-a142-40f7-8e5e-68f389f6aa57" providerId="ADAL" clId="{EB4B06F0-5577-4A2B-B2D6-D59AA9945365}" dt="2024-05-01T02:11:31.523" v="14" actId="2696"/>
        <pc:sldMkLst>
          <pc:docMk/>
          <pc:sldMk cId="2955658813" sldId="334"/>
        </pc:sldMkLst>
      </pc:sldChg>
      <pc:sldChg chg="addSp modSp new mod setBg">
        <pc:chgData name="Briggs, Quinn" userId="bd4ed5c9-a142-40f7-8e5e-68f389f6aa57" providerId="ADAL" clId="{EB4B06F0-5577-4A2B-B2D6-D59AA9945365}" dt="2024-05-01T02:37:00.975" v="125" actId="26606"/>
        <pc:sldMkLst>
          <pc:docMk/>
          <pc:sldMk cId="1880921820" sldId="337"/>
        </pc:sldMkLst>
        <pc:spChg chg="mod">
          <ac:chgData name="Briggs, Quinn" userId="bd4ed5c9-a142-40f7-8e5e-68f389f6aa57" providerId="ADAL" clId="{EB4B06F0-5577-4A2B-B2D6-D59AA9945365}" dt="2024-05-01T02:37:00.975" v="125" actId="26606"/>
          <ac:spMkLst>
            <pc:docMk/>
            <pc:sldMk cId="1880921820" sldId="337"/>
            <ac:spMk id="2" creationId="{AD54DCCC-8210-F429-6AAB-6E95C1B3A92A}"/>
          </ac:spMkLst>
        </pc:spChg>
        <pc:spChg chg="add">
          <ac:chgData name="Briggs, Quinn" userId="bd4ed5c9-a142-40f7-8e5e-68f389f6aa57" providerId="ADAL" clId="{EB4B06F0-5577-4A2B-B2D6-D59AA9945365}" dt="2024-05-01T02:37:00.975" v="125" actId="26606"/>
          <ac:spMkLst>
            <pc:docMk/>
            <pc:sldMk cId="1880921820" sldId="337"/>
            <ac:spMk id="17" creationId="{9401732C-37EE-4B98-A709-9530173F3802}"/>
          </ac:spMkLst>
        </pc:spChg>
        <pc:grpChg chg="add">
          <ac:chgData name="Briggs, Quinn" userId="bd4ed5c9-a142-40f7-8e5e-68f389f6aa57" providerId="ADAL" clId="{EB4B06F0-5577-4A2B-B2D6-D59AA9945365}" dt="2024-05-01T02:37:00.975" v="125" actId="26606"/>
          <ac:grpSpMkLst>
            <pc:docMk/>
            <pc:sldMk cId="1880921820" sldId="337"/>
            <ac:grpSpMk id="9" creationId="{749C117F-F390-437B-ADB0-57E87EFF34F5}"/>
          </ac:grpSpMkLst>
        </pc:grpChg>
        <pc:grpChg chg="add">
          <ac:chgData name="Briggs, Quinn" userId="bd4ed5c9-a142-40f7-8e5e-68f389f6aa57" providerId="ADAL" clId="{EB4B06F0-5577-4A2B-B2D6-D59AA9945365}" dt="2024-05-01T02:37:00.975" v="125" actId="26606"/>
          <ac:grpSpMkLst>
            <pc:docMk/>
            <pc:sldMk cId="1880921820" sldId="337"/>
            <ac:grpSpMk id="19" creationId="{654E48C8-2A00-4C54-BC9C-B18EE49E9C13}"/>
          </ac:grpSpMkLst>
        </pc:grpChg>
        <pc:picChg chg="add">
          <ac:chgData name="Briggs, Quinn" userId="bd4ed5c9-a142-40f7-8e5e-68f389f6aa57" providerId="ADAL" clId="{EB4B06F0-5577-4A2B-B2D6-D59AA9945365}" dt="2024-05-01T02:37:00.975" v="125" actId="26606"/>
          <ac:picMkLst>
            <pc:docMk/>
            <pc:sldMk cId="1880921820" sldId="337"/>
            <ac:picMk id="6" creationId="{E70B1E24-C20D-563C-5149-C9D8F654EF9C}"/>
          </ac:picMkLst>
        </pc:picChg>
        <pc:cxnChg chg="add">
          <ac:chgData name="Briggs, Quinn" userId="bd4ed5c9-a142-40f7-8e5e-68f389f6aa57" providerId="ADAL" clId="{EB4B06F0-5577-4A2B-B2D6-D59AA9945365}" dt="2024-05-01T02:37:00.975" v="125" actId="26606"/>
          <ac:cxnSpMkLst>
            <pc:docMk/>
            <pc:sldMk cId="1880921820" sldId="337"/>
            <ac:cxnSpMk id="15" creationId="{20742BC3-654B-4E41-9A6A-73A42E477639}"/>
          </ac:cxnSpMkLst>
        </pc:cxnChg>
      </pc:sldChg>
      <pc:sldChg chg="new del">
        <pc:chgData name="Briggs, Quinn" userId="bd4ed5c9-a142-40f7-8e5e-68f389f6aa57" providerId="ADAL" clId="{EB4B06F0-5577-4A2B-B2D6-D59AA9945365}" dt="2024-05-01T02:36:30.653" v="93" actId="680"/>
        <pc:sldMkLst>
          <pc:docMk/>
          <pc:sldMk cId="2885938380" sldId="337"/>
        </pc:sldMkLst>
      </pc:sldChg>
    </pc:docChg>
  </pc:docChgLst>
  <pc:docChgLst>
    <pc:chgData name="Briggs, Quinn" userId="bd4ed5c9-a142-40f7-8e5e-68f389f6aa57" providerId="ADAL" clId="{A61455ED-C62B-4D31-8F1F-930BC0D10E22}"/>
    <pc:docChg chg="delSld">
      <pc:chgData name="Briggs, Quinn" userId="bd4ed5c9-a142-40f7-8e5e-68f389f6aa57" providerId="ADAL" clId="{A61455ED-C62B-4D31-8F1F-930BC0D10E22}" dt="2024-09-20T20:46:22.935" v="0" actId="47"/>
      <pc:docMkLst>
        <pc:docMk/>
      </pc:docMkLst>
      <pc:sldChg chg="del">
        <pc:chgData name="Briggs, Quinn" userId="bd4ed5c9-a142-40f7-8e5e-68f389f6aa57" providerId="ADAL" clId="{A61455ED-C62B-4D31-8F1F-930BC0D10E22}" dt="2024-09-20T20:46:22.935" v="0" actId="47"/>
        <pc:sldMkLst>
          <pc:docMk/>
          <pc:sldMk cId="2272679160" sldId="338"/>
        </pc:sldMkLst>
      </pc:sldChg>
    </pc:docChg>
  </pc:docChgLst>
  <pc:docChgLst>
    <pc:chgData name="Briggs, Quinn" userId="bd4ed5c9-a142-40f7-8e5e-68f389f6aa57" providerId="ADAL" clId="{34572685-A592-4F89-97AC-4D1ECCE1DB9E}"/>
    <pc:docChg chg="custSel addSld modSld">
      <pc:chgData name="Briggs, Quinn" userId="bd4ed5c9-a142-40f7-8e5e-68f389f6aa57" providerId="ADAL" clId="{34572685-A592-4F89-97AC-4D1ECCE1DB9E}" dt="2024-05-01T15:29:45.091" v="94" actId="20577"/>
      <pc:docMkLst>
        <pc:docMk/>
      </pc:docMkLst>
      <pc:sldChg chg="modSp mod">
        <pc:chgData name="Briggs, Quinn" userId="bd4ed5c9-a142-40f7-8e5e-68f389f6aa57" providerId="ADAL" clId="{34572685-A592-4F89-97AC-4D1ECCE1DB9E}" dt="2024-05-01T02:44:28.539" v="9" actId="20577"/>
        <pc:sldMkLst>
          <pc:docMk/>
          <pc:sldMk cId="2574966087" sldId="256"/>
        </pc:sldMkLst>
        <pc:spChg chg="mod">
          <ac:chgData name="Briggs, Quinn" userId="bd4ed5c9-a142-40f7-8e5e-68f389f6aa57" providerId="ADAL" clId="{34572685-A592-4F89-97AC-4D1ECCE1DB9E}" dt="2024-05-01T02:44:28.539" v="9" actId="20577"/>
          <ac:spMkLst>
            <pc:docMk/>
            <pc:sldMk cId="2574966087" sldId="256"/>
            <ac:spMk id="2" creationId="{DA4ED321-CEFB-2F14-91B2-B8D3996E830C}"/>
          </ac:spMkLst>
        </pc:spChg>
      </pc:sldChg>
      <pc:sldChg chg="modSp">
        <pc:chgData name="Briggs, Quinn" userId="bd4ed5c9-a142-40f7-8e5e-68f389f6aa57" providerId="ADAL" clId="{34572685-A592-4F89-97AC-4D1ECCE1DB9E}" dt="2024-05-01T15:29:45.091" v="94" actId="20577"/>
        <pc:sldMkLst>
          <pc:docMk/>
          <pc:sldMk cId="2880821013" sldId="307"/>
        </pc:sldMkLst>
        <pc:graphicFrameChg chg="mod">
          <ac:chgData name="Briggs, Quinn" userId="bd4ed5c9-a142-40f7-8e5e-68f389f6aa57" providerId="ADAL" clId="{34572685-A592-4F89-97AC-4D1ECCE1DB9E}" dt="2024-05-01T15:29:45.091" v="94" actId="20577"/>
          <ac:graphicFrameMkLst>
            <pc:docMk/>
            <pc:sldMk cId="2880821013" sldId="307"/>
            <ac:graphicFrameMk id="5" creationId="{18152F32-7CDC-047D-8687-C6FB9BA5E036}"/>
          </ac:graphicFrameMkLst>
        </pc:graphicFrameChg>
      </pc:sldChg>
      <pc:sldChg chg="addSp modSp mod">
        <pc:chgData name="Briggs, Quinn" userId="bd4ed5c9-a142-40f7-8e5e-68f389f6aa57" providerId="ADAL" clId="{34572685-A592-4F89-97AC-4D1ECCE1DB9E}" dt="2024-05-01T02:45:16.581" v="77" actId="1076"/>
        <pc:sldMkLst>
          <pc:docMk/>
          <pc:sldMk cId="4240059314" sldId="330"/>
        </pc:sldMkLst>
        <pc:spChg chg="add mod">
          <ac:chgData name="Briggs, Quinn" userId="bd4ed5c9-a142-40f7-8e5e-68f389f6aa57" providerId="ADAL" clId="{34572685-A592-4F89-97AC-4D1ECCE1DB9E}" dt="2024-05-01T02:45:09.078" v="75" actId="1076"/>
          <ac:spMkLst>
            <pc:docMk/>
            <pc:sldMk cId="4240059314" sldId="330"/>
            <ac:spMk id="3" creationId="{D67C0142-AD4F-7AFB-DC87-3A39D4DB3FA1}"/>
          </ac:spMkLst>
        </pc:spChg>
        <pc:picChg chg="mod">
          <ac:chgData name="Briggs, Quinn" userId="bd4ed5c9-a142-40f7-8e5e-68f389f6aa57" providerId="ADAL" clId="{34572685-A592-4F89-97AC-4D1ECCE1DB9E}" dt="2024-05-01T02:45:16.581" v="77" actId="1076"/>
          <ac:picMkLst>
            <pc:docMk/>
            <pc:sldMk cId="4240059314" sldId="330"/>
            <ac:picMk id="2" creationId="{F79E77EF-7F80-1B2E-5B37-218163176339}"/>
          </ac:picMkLst>
        </pc:picChg>
      </pc:sldChg>
      <pc:sldChg chg="addSp modSp new mod setBg">
        <pc:chgData name="Briggs, Quinn" userId="bd4ed5c9-a142-40f7-8e5e-68f389f6aa57" providerId="ADAL" clId="{34572685-A592-4F89-97AC-4D1ECCE1DB9E}" dt="2024-05-01T15:29:29.720" v="80" actId="26606"/>
        <pc:sldMkLst>
          <pc:docMk/>
          <pc:sldMk cId="2272679160" sldId="338"/>
        </pc:sldMkLst>
        <pc:spChg chg="add">
          <ac:chgData name="Briggs, Quinn" userId="bd4ed5c9-a142-40f7-8e5e-68f389f6aa57" providerId="ADAL" clId="{34572685-A592-4F89-97AC-4D1ECCE1DB9E}" dt="2024-05-01T15:29:29.720" v="80" actId="26606"/>
          <ac:spMkLst>
            <pc:docMk/>
            <pc:sldMk cId="2272679160" sldId="338"/>
            <ac:spMk id="8" creationId="{23E3CED3-8830-45C9-8D6C-F4ECADD4F114}"/>
          </ac:spMkLst>
        </pc:spChg>
        <pc:spChg chg="add">
          <ac:chgData name="Briggs, Quinn" userId="bd4ed5c9-a142-40f7-8e5e-68f389f6aa57" providerId="ADAL" clId="{34572685-A592-4F89-97AC-4D1ECCE1DB9E}" dt="2024-05-01T15:29:29.720" v="80" actId="26606"/>
          <ac:spMkLst>
            <pc:docMk/>
            <pc:sldMk cId="2272679160" sldId="338"/>
            <ac:spMk id="10" creationId="{66F2D62A-C66C-42DF-8C05-99B0B1A8BED0}"/>
          </ac:spMkLst>
        </pc:spChg>
        <pc:picChg chg="add mod">
          <ac:chgData name="Briggs, Quinn" userId="bd4ed5c9-a142-40f7-8e5e-68f389f6aa57" providerId="ADAL" clId="{34572685-A592-4F89-97AC-4D1ECCE1DB9E}" dt="2024-05-01T15:29:29.720" v="80" actId="26606"/>
          <ac:picMkLst>
            <pc:docMk/>
            <pc:sldMk cId="2272679160" sldId="338"/>
            <ac:picMk id="3" creationId="{94BA49DE-3A00-59B0-A287-C338822475B0}"/>
          </ac:picMkLst>
        </pc:picChg>
      </pc:sld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04AAB-59C5-414A-8E83-A041EC0B6A3C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2AFA67-8F03-416E-8D6B-616285C53C25}">
      <dgm:prSet/>
      <dgm:spPr/>
      <dgm:t>
        <a:bodyPr/>
        <a:lstStyle/>
        <a:p>
          <a:r>
            <a:rPr lang="en-US" dirty="0"/>
            <a:t>Self-Awareness</a:t>
          </a:r>
        </a:p>
      </dgm:t>
    </dgm:pt>
    <dgm:pt modelId="{48AAE023-A49F-4A0E-B159-BCE05CACD4EA}" type="parTrans" cxnId="{E7704D0E-2217-42EC-ABBC-1F411044FE12}">
      <dgm:prSet/>
      <dgm:spPr/>
      <dgm:t>
        <a:bodyPr/>
        <a:lstStyle/>
        <a:p>
          <a:endParaRPr lang="en-US"/>
        </a:p>
      </dgm:t>
    </dgm:pt>
    <dgm:pt modelId="{C92CA66C-70BC-4C9D-B17B-96D2B60B00B6}" type="sibTrans" cxnId="{E7704D0E-2217-42EC-ABBC-1F411044FE12}">
      <dgm:prSet/>
      <dgm:spPr/>
      <dgm:t>
        <a:bodyPr/>
        <a:lstStyle/>
        <a:p>
          <a:endParaRPr lang="en-US"/>
        </a:p>
      </dgm:t>
    </dgm:pt>
    <dgm:pt modelId="{846B1FBF-6EE7-4817-A692-C323D9E68B90}">
      <dgm:prSet/>
      <dgm:spPr/>
      <dgm:t>
        <a:bodyPr/>
        <a:lstStyle/>
        <a:p>
          <a:r>
            <a:rPr lang="en-US" dirty="0"/>
            <a:t>Improving self awareness</a:t>
          </a:r>
        </a:p>
      </dgm:t>
    </dgm:pt>
    <dgm:pt modelId="{CC623551-FEDC-4C1F-BF4E-3B3E63E1B143}" type="parTrans" cxnId="{6472C72E-5688-4684-94EA-13E875772DAC}">
      <dgm:prSet/>
      <dgm:spPr/>
      <dgm:t>
        <a:bodyPr/>
        <a:lstStyle/>
        <a:p>
          <a:endParaRPr lang="en-US"/>
        </a:p>
      </dgm:t>
    </dgm:pt>
    <dgm:pt modelId="{DFA4FE4F-C5E1-44B8-8975-3F1D8D93A2ED}" type="sibTrans" cxnId="{6472C72E-5688-4684-94EA-13E875772DAC}">
      <dgm:prSet/>
      <dgm:spPr/>
      <dgm:t>
        <a:bodyPr/>
        <a:lstStyle/>
        <a:p>
          <a:endParaRPr lang="en-US"/>
        </a:p>
      </dgm:t>
    </dgm:pt>
    <dgm:pt modelId="{A640CFAC-6462-44C4-B1F3-105FF34E924D}">
      <dgm:prSet/>
      <dgm:spPr/>
      <dgm:t>
        <a:bodyPr/>
        <a:lstStyle/>
        <a:p>
          <a:r>
            <a:rPr lang="en-US" dirty="0"/>
            <a:t>Assignments</a:t>
          </a:r>
        </a:p>
      </dgm:t>
    </dgm:pt>
    <dgm:pt modelId="{01134C99-7379-4A6E-A0F9-38B13B7E48AD}" type="parTrans" cxnId="{6E3FDAA0-E6E9-4A6E-B99A-38117084C417}">
      <dgm:prSet/>
      <dgm:spPr/>
      <dgm:t>
        <a:bodyPr/>
        <a:lstStyle/>
        <a:p>
          <a:endParaRPr lang="en-US"/>
        </a:p>
      </dgm:t>
    </dgm:pt>
    <dgm:pt modelId="{332BCFD8-102B-4280-9378-6DDC748BE1DA}" type="sibTrans" cxnId="{6E3FDAA0-E6E9-4A6E-B99A-38117084C417}">
      <dgm:prSet/>
      <dgm:spPr/>
      <dgm:t>
        <a:bodyPr/>
        <a:lstStyle/>
        <a:p>
          <a:endParaRPr lang="en-US"/>
        </a:p>
      </dgm:t>
    </dgm:pt>
    <dgm:pt modelId="{B429AC08-6AF0-4179-A115-0EB03AF5683C}">
      <dgm:prSet/>
      <dgm:spPr/>
      <dgm:t>
        <a:bodyPr/>
        <a:lstStyle/>
        <a:p>
          <a:r>
            <a:rPr lang="en-US" dirty="0"/>
            <a:t>Review assignments and due dates</a:t>
          </a:r>
        </a:p>
      </dgm:t>
    </dgm:pt>
    <dgm:pt modelId="{AFE489C7-3441-4435-B25B-F76E2E93A087}" type="parTrans" cxnId="{6187459D-DCE3-4BFE-B5E3-DA7B0D8EC902}">
      <dgm:prSet/>
      <dgm:spPr/>
      <dgm:t>
        <a:bodyPr/>
        <a:lstStyle/>
        <a:p>
          <a:endParaRPr lang="en-US"/>
        </a:p>
      </dgm:t>
    </dgm:pt>
    <dgm:pt modelId="{8486569B-41A5-4BF2-B97C-E087D0B39E15}" type="sibTrans" cxnId="{6187459D-DCE3-4BFE-B5E3-DA7B0D8EC902}">
      <dgm:prSet/>
      <dgm:spPr/>
      <dgm:t>
        <a:bodyPr/>
        <a:lstStyle/>
        <a:p>
          <a:endParaRPr lang="en-US"/>
        </a:p>
      </dgm:t>
    </dgm:pt>
    <dgm:pt modelId="{ED3B171E-6EFA-4DEB-B304-2A413F1C50A1}">
      <dgm:prSet/>
      <dgm:spPr/>
      <dgm:t>
        <a:bodyPr/>
        <a:lstStyle/>
        <a:p>
          <a:r>
            <a:rPr lang="en-US" dirty="0"/>
            <a:t>Initial the roll</a:t>
          </a:r>
        </a:p>
      </dgm:t>
    </dgm:pt>
    <dgm:pt modelId="{A99E849E-4C33-4F01-9DDC-2F401C9038E5}" type="parTrans" cxnId="{2AC814ED-ECD0-4F6C-A6E3-B49C40093850}">
      <dgm:prSet/>
      <dgm:spPr/>
      <dgm:t>
        <a:bodyPr/>
        <a:lstStyle/>
        <a:p>
          <a:endParaRPr lang="en-US"/>
        </a:p>
      </dgm:t>
    </dgm:pt>
    <dgm:pt modelId="{63430D54-C305-41C9-A387-4F040D1BC982}" type="sibTrans" cxnId="{2AC814ED-ECD0-4F6C-A6E3-B49C40093850}">
      <dgm:prSet/>
      <dgm:spPr/>
      <dgm:t>
        <a:bodyPr/>
        <a:lstStyle/>
        <a:p>
          <a:endParaRPr lang="en-US"/>
        </a:p>
      </dgm:t>
    </dgm:pt>
    <dgm:pt modelId="{40B03C61-11C5-47D3-9DFE-71328CF72DF6}">
      <dgm:prSet/>
      <dgm:spPr/>
      <dgm:t>
        <a:bodyPr/>
        <a:lstStyle/>
        <a:p>
          <a:r>
            <a:rPr lang="en-US" dirty="0"/>
            <a:t>Kevin Porter case study</a:t>
          </a:r>
        </a:p>
      </dgm:t>
    </dgm:pt>
    <dgm:pt modelId="{E57FC8E5-E60B-43A7-8256-B6F866610696}" type="parTrans" cxnId="{7271837A-EDBC-4A7F-A83D-12C49EB3B04B}">
      <dgm:prSet/>
      <dgm:spPr/>
      <dgm:t>
        <a:bodyPr/>
        <a:lstStyle/>
        <a:p>
          <a:endParaRPr lang="en-US"/>
        </a:p>
      </dgm:t>
    </dgm:pt>
    <dgm:pt modelId="{05B7DAD2-8DC3-4EDE-8C0A-A3B3B50338D5}" type="sibTrans" cxnId="{7271837A-EDBC-4A7F-A83D-12C49EB3B04B}">
      <dgm:prSet/>
      <dgm:spPr/>
      <dgm:t>
        <a:bodyPr/>
        <a:lstStyle/>
        <a:p>
          <a:endParaRPr lang="en-US"/>
        </a:p>
      </dgm:t>
    </dgm:pt>
    <dgm:pt modelId="{DE191C1E-8FEF-4AC5-AF61-DF997AE05582}">
      <dgm:prSet/>
      <dgm:spPr/>
      <dgm:t>
        <a:bodyPr/>
        <a:lstStyle/>
        <a:p>
          <a:r>
            <a:rPr lang="en-US" dirty="0"/>
            <a:t>Teamwork Skills Self-Assessment</a:t>
          </a:r>
        </a:p>
      </dgm:t>
    </dgm:pt>
    <dgm:pt modelId="{EBDF7CF9-CB97-49A8-883F-4F47FD136582}" type="parTrans" cxnId="{D7F6A283-D704-4BEE-A97A-8CE09B52D96E}">
      <dgm:prSet/>
      <dgm:spPr/>
      <dgm:t>
        <a:bodyPr/>
        <a:lstStyle/>
        <a:p>
          <a:endParaRPr lang="en-US"/>
        </a:p>
      </dgm:t>
    </dgm:pt>
    <dgm:pt modelId="{56C4B43F-4F22-4005-9B13-F57F01080346}" type="sibTrans" cxnId="{D7F6A283-D704-4BEE-A97A-8CE09B52D96E}">
      <dgm:prSet/>
      <dgm:spPr/>
      <dgm:t>
        <a:bodyPr/>
        <a:lstStyle/>
        <a:p>
          <a:endParaRPr lang="en-US"/>
        </a:p>
      </dgm:t>
    </dgm:pt>
    <dgm:pt modelId="{81796DE7-69F2-4ABC-B4AB-1C96D105E9F3}">
      <dgm:prSet/>
      <dgm:spPr/>
      <dgm:t>
        <a:bodyPr/>
        <a:lstStyle/>
        <a:p>
          <a:r>
            <a:rPr lang="en-US" dirty="0"/>
            <a:t>Metacognition, Introspection, Rumination</a:t>
          </a:r>
        </a:p>
      </dgm:t>
    </dgm:pt>
    <dgm:pt modelId="{6776D5BE-70EF-4CEA-A0E9-561E996FD0E9}" type="parTrans" cxnId="{391AC8A8-F729-4407-B39F-85D4EB0B78B5}">
      <dgm:prSet/>
      <dgm:spPr/>
      <dgm:t>
        <a:bodyPr/>
        <a:lstStyle/>
        <a:p>
          <a:endParaRPr lang="en-US"/>
        </a:p>
      </dgm:t>
    </dgm:pt>
    <dgm:pt modelId="{A037E61B-6291-41BF-8D4D-36160365A5C9}" type="sibTrans" cxnId="{391AC8A8-F729-4407-B39F-85D4EB0B78B5}">
      <dgm:prSet/>
      <dgm:spPr/>
      <dgm:t>
        <a:bodyPr/>
        <a:lstStyle/>
        <a:p>
          <a:endParaRPr lang="en-US"/>
        </a:p>
      </dgm:t>
    </dgm:pt>
    <dgm:pt modelId="{5790E7BF-8D6E-4162-A2F2-AFF6ACB1ACAE}">
      <dgm:prSet/>
      <dgm:spPr/>
      <dgm:t>
        <a:bodyPr/>
        <a:lstStyle/>
        <a:p>
          <a:r>
            <a:rPr lang="en-US" dirty="0"/>
            <a:t>Announcements</a:t>
          </a:r>
        </a:p>
      </dgm:t>
    </dgm:pt>
    <dgm:pt modelId="{D96CCB79-5CAC-4F4B-8C2B-AC9D1B718855}" type="parTrans" cxnId="{797F2FFD-2157-4B3A-9DE4-8718200EA62E}">
      <dgm:prSet/>
      <dgm:spPr/>
      <dgm:t>
        <a:bodyPr/>
        <a:lstStyle/>
        <a:p>
          <a:endParaRPr lang="en-US"/>
        </a:p>
      </dgm:t>
    </dgm:pt>
    <dgm:pt modelId="{1EAEC966-6439-4E03-978B-10B009411FFB}" type="sibTrans" cxnId="{797F2FFD-2157-4B3A-9DE4-8718200EA62E}">
      <dgm:prSet/>
      <dgm:spPr/>
      <dgm:t>
        <a:bodyPr/>
        <a:lstStyle/>
        <a:p>
          <a:endParaRPr lang="en-US"/>
        </a:p>
      </dgm:t>
    </dgm:pt>
    <dgm:pt modelId="{094A5635-5FFE-4ABA-937A-0FDB392C444D}" type="pres">
      <dgm:prSet presAssocID="{81104AAB-59C5-414A-8E83-A041EC0B6A3C}" presName="linear" presStyleCnt="0">
        <dgm:presLayoutVars>
          <dgm:dir/>
          <dgm:animLvl val="lvl"/>
          <dgm:resizeHandles val="exact"/>
        </dgm:presLayoutVars>
      </dgm:prSet>
      <dgm:spPr/>
    </dgm:pt>
    <dgm:pt modelId="{AB438E1E-DCB9-4975-B949-B158E0205CAB}" type="pres">
      <dgm:prSet presAssocID="{A640CFAC-6462-44C4-B1F3-105FF34E924D}" presName="parentLin" presStyleCnt="0"/>
      <dgm:spPr/>
    </dgm:pt>
    <dgm:pt modelId="{2F0AC9DC-FE00-41EB-9F8F-851D76A9D8FD}" type="pres">
      <dgm:prSet presAssocID="{A640CFAC-6462-44C4-B1F3-105FF34E924D}" presName="parentLeftMargin" presStyleLbl="node1" presStyleIdx="0" presStyleCnt="2"/>
      <dgm:spPr/>
    </dgm:pt>
    <dgm:pt modelId="{23157C6E-4A51-48A3-B8BF-597EF6CE1C41}" type="pres">
      <dgm:prSet presAssocID="{A640CFAC-6462-44C4-B1F3-105FF34E924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629E8CE-9140-40F6-92CC-B424EC25ACCF}" type="pres">
      <dgm:prSet presAssocID="{A640CFAC-6462-44C4-B1F3-105FF34E924D}" presName="negativeSpace" presStyleCnt="0"/>
      <dgm:spPr/>
    </dgm:pt>
    <dgm:pt modelId="{FF7FF1A8-42B4-4B9D-8395-BF48C2C9002F}" type="pres">
      <dgm:prSet presAssocID="{A640CFAC-6462-44C4-B1F3-105FF34E924D}" presName="childText" presStyleLbl="conFgAcc1" presStyleIdx="0" presStyleCnt="2">
        <dgm:presLayoutVars>
          <dgm:bulletEnabled val="1"/>
        </dgm:presLayoutVars>
      </dgm:prSet>
      <dgm:spPr/>
    </dgm:pt>
    <dgm:pt modelId="{CB9591E0-46F6-4B10-B1A1-E9DB3A33BF13}" type="pres">
      <dgm:prSet presAssocID="{332BCFD8-102B-4280-9378-6DDC748BE1DA}" presName="spaceBetweenRectangles" presStyleCnt="0"/>
      <dgm:spPr/>
    </dgm:pt>
    <dgm:pt modelId="{053E5F71-729E-4DBB-92C2-1CBE2481BFCE}" type="pres">
      <dgm:prSet presAssocID="{272AFA67-8F03-416E-8D6B-616285C53C25}" presName="parentLin" presStyleCnt="0"/>
      <dgm:spPr/>
    </dgm:pt>
    <dgm:pt modelId="{B4530CCD-BD06-4A51-B681-1272021B5D5B}" type="pres">
      <dgm:prSet presAssocID="{272AFA67-8F03-416E-8D6B-616285C53C25}" presName="parentLeftMargin" presStyleLbl="node1" presStyleIdx="0" presStyleCnt="2"/>
      <dgm:spPr/>
    </dgm:pt>
    <dgm:pt modelId="{BE7291FB-3F6E-4407-996B-2CE6A52FE0A6}" type="pres">
      <dgm:prSet presAssocID="{272AFA67-8F03-416E-8D6B-616285C53C2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2E52DB5-150E-4D4D-BB5C-6A9365322ACB}" type="pres">
      <dgm:prSet presAssocID="{272AFA67-8F03-416E-8D6B-616285C53C25}" presName="negativeSpace" presStyleCnt="0"/>
      <dgm:spPr/>
    </dgm:pt>
    <dgm:pt modelId="{18C0179B-A4BE-410D-92B4-D3A950E10E56}" type="pres">
      <dgm:prSet presAssocID="{272AFA67-8F03-416E-8D6B-616285C53C2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7704D0E-2217-42EC-ABBC-1F411044FE12}" srcId="{81104AAB-59C5-414A-8E83-A041EC0B6A3C}" destId="{272AFA67-8F03-416E-8D6B-616285C53C25}" srcOrd="1" destOrd="0" parTransId="{48AAE023-A49F-4A0E-B159-BCE05CACD4EA}" sibTransId="{C92CA66C-70BC-4C9D-B17B-96D2B60B00B6}"/>
    <dgm:cxn modelId="{866DA911-4E64-4489-8722-6FC3E432F3D1}" type="presOf" srcId="{ED3B171E-6EFA-4DEB-B304-2A413F1C50A1}" destId="{FF7FF1A8-42B4-4B9D-8395-BF48C2C9002F}" srcOrd="0" destOrd="2" presId="urn:microsoft.com/office/officeart/2005/8/layout/list1"/>
    <dgm:cxn modelId="{6472C72E-5688-4684-94EA-13E875772DAC}" srcId="{272AFA67-8F03-416E-8D6B-616285C53C25}" destId="{846B1FBF-6EE7-4817-A692-C323D9E68B90}" srcOrd="0" destOrd="0" parTransId="{CC623551-FEDC-4C1F-BF4E-3B3E63E1B143}" sibTransId="{DFA4FE4F-C5E1-44B8-8975-3F1D8D93A2ED}"/>
    <dgm:cxn modelId="{B33BEA3E-4280-44E7-81F4-589729EA86F9}" type="presOf" srcId="{81796DE7-69F2-4ABC-B4AB-1C96D105E9F3}" destId="{18C0179B-A4BE-410D-92B4-D3A950E10E56}" srcOrd="0" destOrd="1" presId="urn:microsoft.com/office/officeart/2005/8/layout/list1"/>
    <dgm:cxn modelId="{66334A6D-E2B6-434C-A8E6-EEA23AA9D1AB}" type="presOf" srcId="{DE191C1E-8FEF-4AC5-AF61-DF997AE05582}" destId="{18C0179B-A4BE-410D-92B4-D3A950E10E56}" srcOrd="0" destOrd="3" presId="urn:microsoft.com/office/officeart/2005/8/layout/list1"/>
    <dgm:cxn modelId="{F6086A6E-183A-4358-9482-8C0318AD11E4}" type="presOf" srcId="{272AFA67-8F03-416E-8D6B-616285C53C25}" destId="{B4530CCD-BD06-4A51-B681-1272021B5D5B}" srcOrd="0" destOrd="0" presId="urn:microsoft.com/office/officeart/2005/8/layout/list1"/>
    <dgm:cxn modelId="{59D5C64F-0C01-44D9-9CB7-603BDD6FE860}" type="presOf" srcId="{40B03C61-11C5-47D3-9DFE-71328CF72DF6}" destId="{18C0179B-A4BE-410D-92B4-D3A950E10E56}" srcOrd="0" destOrd="2" presId="urn:microsoft.com/office/officeart/2005/8/layout/list1"/>
    <dgm:cxn modelId="{7271837A-EDBC-4A7F-A83D-12C49EB3B04B}" srcId="{272AFA67-8F03-416E-8D6B-616285C53C25}" destId="{40B03C61-11C5-47D3-9DFE-71328CF72DF6}" srcOrd="1" destOrd="0" parTransId="{E57FC8E5-E60B-43A7-8256-B6F866610696}" sibTransId="{05B7DAD2-8DC3-4EDE-8C0A-A3B3B50338D5}"/>
    <dgm:cxn modelId="{D7F6A283-D704-4BEE-A97A-8CE09B52D96E}" srcId="{272AFA67-8F03-416E-8D6B-616285C53C25}" destId="{DE191C1E-8FEF-4AC5-AF61-DF997AE05582}" srcOrd="2" destOrd="0" parTransId="{EBDF7CF9-CB97-49A8-883F-4F47FD136582}" sibTransId="{56C4B43F-4F22-4005-9B13-F57F01080346}"/>
    <dgm:cxn modelId="{38BEDF90-0899-44A8-B810-4B2EBFA2CEB8}" type="presOf" srcId="{A640CFAC-6462-44C4-B1F3-105FF34E924D}" destId="{2F0AC9DC-FE00-41EB-9F8F-851D76A9D8FD}" srcOrd="0" destOrd="0" presId="urn:microsoft.com/office/officeart/2005/8/layout/list1"/>
    <dgm:cxn modelId="{C775B59A-B139-4DAC-B652-49C880C52AB2}" type="presOf" srcId="{5790E7BF-8D6E-4162-A2F2-AFF6ACB1ACAE}" destId="{FF7FF1A8-42B4-4B9D-8395-BF48C2C9002F}" srcOrd="0" destOrd="0" presId="urn:microsoft.com/office/officeart/2005/8/layout/list1"/>
    <dgm:cxn modelId="{6187459D-DCE3-4BFE-B5E3-DA7B0D8EC902}" srcId="{A640CFAC-6462-44C4-B1F3-105FF34E924D}" destId="{B429AC08-6AF0-4179-A115-0EB03AF5683C}" srcOrd="1" destOrd="0" parTransId="{AFE489C7-3441-4435-B25B-F76E2E93A087}" sibTransId="{8486569B-41A5-4BF2-B97C-E087D0B39E15}"/>
    <dgm:cxn modelId="{6E3FDAA0-E6E9-4A6E-B99A-38117084C417}" srcId="{81104AAB-59C5-414A-8E83-A041EC0B6A3C}" destId="{A640CFAC-6462-44C4-B1F3-105FF34E924D}" srcOrd="0" destOrd="0" parTransId="{01134C99-7379-4A6E-A0F9-38B13B7E48AD}" sibTransId="{332BCFD8-102B-4280-9378-6DDC748BE1DA}"/>
    <dgm:cxn modelId="{391AC8A8-F729-4407-B39F-85D4EB0B78B5}" srcId="{846B1FBF-6EE7-4817-A692-C323D9E68B90}" destId="{81796DE7-69F2-4ABC-B4AB-1C96D105E9F3}" srcOrd="0" destOrd="0" parTransId="{6776D5BE-70EF-4CEA-A0E9-561E996FD0E9}" sibTransId="{A037E61B-6291-41BF-8D4D-36160365A5C9}"/>
    <dgm:cxn modelId="{C90943AB-CA7C-4373-8E4D-5F6F02F7109E}" type="presOf" srcId="{81104AAB-59C5-414A-8E83-A041EC0B6A3C}" destId="{094A5635-5FFE-4ABA-937A-0FDB392C444D}" srcOrd="0" destOrd="0" presId="urn:microsoft.com/office/officeart/2005/8/layout/list1"/>
    <dgm:cxn modelId="{22D25CAC-C92B-439F-9884-961C609C0E07}" type="presOf" srcId="{A640CFAC-6462-44C4-B1F3-105FF34E924D}" destId="{23157C6E-4A51-48A3-B8BF-597EF6CE1C41}" srcOrd="1" destOrd="0" presId="urn:microsoft.com/office/officeart/2005/8/layout/list1"/>
    <dgm:cxn modelId="{747BFFE0-5961-4853-BE07-2A50841DCE6B}" type="presOf" srcId="{272AFA67-8F03-416E-8D6B-616285C53C25}" destId="{BE7291FB-3F6E-4407-996B-2CE6A52FE0A6}" srcOrd="1" destOrd="0" presId="urn:microsoft.com/office/officeart/2005/8/layout/list1"/>
    <dgm:cxn modelId="{F3B724E5-7FAC-435E-B82B-1E23E0DDBF7D}" type="presOf" srcId="{846B1FBF-6EE7-4817-A692-C323D9E68B90}" destId="{18C0179B-A4BE-410D-92B4-D3A950E10E56}" srcOrd="0" destOrd="0" presId="urn:microsoft.com/office/officeart/2005/8/layout/list1"/>
    <dgm:cxn modelId="{2AC814ED-ECD0-4F6C-A6E3-B49C40093850}" srcId="{A640CFAC-6462-44C4-B1F3-105FF34E924D}" destId="{ED3B171E-6EFA-4DEB-B304-2A413F1C50A1}" srcOrd="2" destOrd="0" parTransId="{A99E849E-4C33-4F01-9DDC-2F401C9038E5}" sibTransId="{63430D54-C305-41C9-A387-4F040D1BC982}"/>
    <dgm:cxn modelId="{BCB2E1F8-8E47-4D2E-A1CB-AA8AC69E3A68}" type="presOf" srcId="{B429AC08-6AF0-4179-A115-0EB03AF5683C}" destId="{FF7FF1A8-42B4-4B9D-8395-BF48C2C9002F}" srcOrd="0" destOrd="1" presId="urn:microsoft.com/office/officeart/2005/8/layout/list1"/>
    <dgm:cxn modelId="{797F2FFD-2157-4B3A-9DE4-8718200EA62E}" srcId="{A640CFAC-6462-44C4-B1F3-105FF34E924D}" destId="{5790E7BF-8D6E-4162-A2F2-AFF6ACB1ACAE}" srcOrd="0" destOrd="0" parTransId="{D96CCB79-5CAC-4F4B-8C2B-AC9D1B718855}" sibTransId="{1EAEC966-6439-4E03-978B-10B009411FFB}"/>
    <dgm:cxn modelId="{CAE04CFA-3A0B-4B39-8DC8-4573BB181D4B}" type="presParOf" srcId="{094A5635-5FFE-4ABA-937A-0FDB392C444D}" destId="{AB438E1E-DCB9-4975-B949-B158E0205CAB}" srcOrd="0" destOrd="0" presId="urn:microsoft.com/office/officeart/2005/8/layout/list1"/>
    <dgm:cxn modelId="{34DFBB2A-1F91-44E0-B704-3938B0FEDCE1}" type="presParOf" srcId="{AB438E1E-DCB9-4975-B949-B158E0205CAB}" destId="{2F0AC9DC-FE00-41EB-9F8F-851D76A9D8FD}" srcOrd="0" destOrd="0" presId="urn:microsoft.com/office/officeart/2005/8/layout/list1"/>
    <dgm:cxn modelId="{3AC529A4-7E33-4828-B721-15712F02B31A}" type="presParOf" srcId="{AB438E1E-DCB9-4975-B949-B158E0205CAB}" destId="{23157C6E-4A51-48A3-B8BF-597EF6CE1C41}" srcOrd="1" destOrd="0" presId="urn:microsoft.com/office/officeart/2005/8/layout/list1"/>
    <dgm:cxn modelId="{31342DED-C710-4068-AA67-C77A703621A2}" type="presParOf" srcId="{094A5635-5FFE-4ABA-937A-0FDB392C444D}" destId="{D629E8CE-9140-40F6-92CC-B424EC25ACCF}" srcOrd="1" destOrd="0" presId="urn:microsoft.com/office/officeart/2005/8/layout/list1"/>
    <dgm:cxn modelId="{C574BE19-D753-4D41-A580-2ED1A129A5C4}" type="presParOf" srcId="{094A5635-5FFE-4ABA-937A-0FDB392C444D}" destId="{FF7FF1A8-42B4-4B9D-8395-BF48C2C9002F}" srcOrd="2" destOrd="0" presId="urn:microsoft.com/office/officeart/2005/8/layout/list1"/>
    <dgm:cxn modelId="{30CC874F-8691-4EB7-93D2-5841A5C42C01}" type="presParOf" srcId="{094A5635-5FFE-4ABA-937A-0FDB392C444D}" destId="{CB9591E0-46F6-4B10-B1A1-E9DB3A33BF13}" srcOrd="3" destOrd="0" presId="urn:microsoft.com/office/officeart/2005/8/layout/list1"/>
    <dgm:cxn modelId="{DB45F87E-B9E2-4640-9B4F-098745EEE4AD}" type="presParOf" srcId="{094A5635-5FFE-4ABA-937A-0FDB392C444D}" destId="{053E5F71-729E-4DBB-92C2-1CBE2481BFCE}" srcOrd="4" destOrd="0" presId="urn:microsoft.com/office/officeart/2005/8/layout/list1"/>
    <dgm:cxn modelId="{27E4F0FD-F5CB-46AB-BCDA-D5A3C832C046}" type="presParOf" srcId="{053E5F71-729E-4DBB-92C2-1CBE2481BFCE}" destId="{B4530CCD-BD06-4A51-B681-1272021B5D5B}" srcOrd="0" destOrd="0" presId="urn:microsoft.com/office/officeart/2005/8/layout/list1"/>
    <dgm:cxn modelId="{A8B12B2B-B7A1-4A12-A849-523D06659302}" type="presParOf" srcId="{053E5F71-729E-4DBB-92C2-1CBE2481BFCE}" destId="{BE7291FB-3F6E-4407-996B-2CE6A52FE0A6}" srcOrd="1" destOrd="0" presId="urn:microsoft.com/office/officeart/2005/8/layout/list1"/>
    <dgm:cxn modelId="{A888C007-7E8F-4F3B-9737-90966AD32D32}" type="presParOf" srcId="{094A5635-5FFE-4ABA-937A-0FDB392C444D}" destId="{02E52DB5-150E-4D4D-BB5C-6A9365322ACB}" srcOrd="5" destOrd="0" presId="urn:microsoft.com/office/officeart/2005/8/layout/list1"/>
    <dgm:cxn modelId="{0C10C317-80D9-4208-BE2F-A3EBE8D3F852}" type="presParOf" srcId="{094A5635-5FFE-4ABA-937A-0FDB392C444D}" destId="{18C0179B-A4BE-410D-92B4-D3A950E10E5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82D4D5-884A-4A7D-BEF5-55A0B77D599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777D11-7785-43FC-B09F-42868F3E8DBC}">
      <dgm:prSet/>
      <dgm:spPr/>
      <dgm:t>
        <a:bodyPr/>
        <a:lstStyle/>
        <a:p>
          <a:r>
            <a:rPr lang="en-US" dirty="0"/>
            <a:t>U02 Prepare: Articulate</a:t>
          </a:r>
        </a:p>
      </dgm:t>
    </dgm:pt>
    <dgm:pt modelId="{CD8B1232-31AF-4395-9FCE-843DA18DA1B6}" type="parTrans" cxnId="{F6FD81E1-67BF-4592-BF7E-74A76503DF1B}">
      <dgm:prSet/>
      <dgm:spPr/>
      <dgm:t>
        <a:bodyPr/>
        <a:lstStyle/>
        <a:p>
          <a:endParaRPr lang="en-US"/>
        </a:p>
      </dgm:t>
    </dgm:pt>
    <dgm:pt modelId="{96D3CE89-9AB3-49C4-8BDC-1CAD1B54BE3F}" type="sibTrans" cxnId="{F6FD81E1-67BF-4592-BF7E-74A76503DF1B}">
      <dgm:prSet/>
      <dgm:spPr/>
      <dgm:t>
        <a:bodyPr/>
        <a:lstStyle/>
        <a:p>
          <a:endParaRPr lang="en-US"/>
        </a:p>
      </dgm:t>
    </dgm:pt>
    <dgm:pt modelId="{E6E5B48D-9737-45AF-BBDE-8A2DBCD8446C}">
      <dgm:prSet/>
      <dgm:spPr/>
      <dgm:t>
        <a:bodyPr/>
        <a:lstStyle/>
        <a:p>
          <a:r>
            <a:rPr lang="en-US"/>
            <a:t>Answer 4 questions about self-awareness</a:t>
          </a:r>
        </a:p>
      </dgm:t>
    </dgm:pt>
    <dgm:pt modelId="{10AC6C9B-87EB-47F9-9579-86B7A7D8CF3F}" type="parTrans" cxnId="{C24F7783-E472-4DD0-8919-8DD767342853}">
      <dgm:prSet/>
      <dgm:spPr/>
      <dgm:t>
        <a:bodyPr/>
        <a:lstStyle/>
        <a:p>
          <a:endParaRPr lang="en-US"/>
        </a:p>
      </dgm:t>
    </dgm:pt>
    <dgm:pt modelId="{25A34384-3373-4599-A1AB-6E7507369C33}" type="sibTrans" cxnId="{C24F7783-E472-4DD0-8919-8DD767342853}">
      <dgm:prSet/>
      <dgm:spPr/>
      <dgm:t>
        <a:bodyPr/>
        <a:lstStyle/>
        <a:p>
          <a:endParaRPr lang="en-US"/>
        </a:p>
      </dgm:t>
    </dgm:pt>
    <dgm:pt modelId="{0A1441CC-5284-4F28-9226-D213BA22A957}">
      <dgm:prSet/>
      <dgm:spPr/>
      <dgm:t>
        <a:bodyPr/>
        <a:lstStyle/>
        <a:p>
          <a:r>
            <a:rPr lang="en-US"/>
            <a:t>Due Wed. 9/25</a:t>
          </a:r>
        </a:p>
      </dgm:t>
    </dgm:pt>
    <dgm:pt modelId="{DF239383-1D38-4B0E-A055-ED3DB7A87A93}" type="parTrans" cxnId="{97E63120-96CE-4EE1-9731-A21D4B5AB789}">
      <dgm:prSet/>
      <dgm:spPr/>
      <dgm:t>
        <a:bodyPr/>
        <a:lstStyle/>
        <a:p>
          <a:endParaRPr lang="en-US"/>
        </a:p>
      </dgm:t>
    </dgm:pt>
    <dgm:pt modelId="{19355910-05A0-4427-B357-A481C018DE41}" type="sibTrans" cxnId="{97E63120-96CE-4EE1-9731-A21D4B5AB789}">
      <dgm:prSet/>
      <dgm:spPr/>
      <dgm:t>
        <a:bodyPr/>
        <a:lstStyle/>
        <a:p>
          <a:endParaRPr lang="en-US"/>
        </a:p>
      </dgm:t>
    </dgm:pt>
    <dgm:pt modelId="{3EFFD17A-6486-43AF-A0BA-AF0626FD42B2}">
      <dgm:prSet/>
      <dgm:spPr/>
      <dgm:t>
        <a:bodyPr/>
        <a:lstStyle/>
        <a:p>
          <a:r>
            <a:rPr lang="en-US"/>
            <a:t>U02 Prove 0: Teamwork Skills</a:t>
          </a:r>
        </a:p>
      </dgm:t>
    </dgm:pt>
    <dgm:pt modelId="{F3A535CD-8F27-4076-AF72-AB2C5A4ACABE}" type="parTrans" cxnId="{55A4DCE1-A1FB-4ED2-A0C3-53506DEB19B7}">
      <dgm:prSet/>
      <dgm:spPr/>
      <dgm:t>
        <a:bodyPr/>
        <a:lstStyle/>
        <a:p>
          <a:endParaRPr lang="en-US"/>
        </a:p>
      </dgm:t>
    </dgm:pt>
    <dgm:pt modelId="{F3349250-35F7-400D-BB06-714C3C8058B8}" type="sibTrans" cxnId="{55A4DCE1-A1FB-4ED2-A0C3-53506DEB19B7}">
      <dgm:prSet/>
      <dgm:spPr/>
      <dgm:t>
        <a:bodyPr/>
        <a:lstStyle/>
        <a:p>
          <a:endParaRPr lang="en-US"/>
        </a:p>
      </dgm:t>
    </dgm:pt>
    <dgm:pt modelId="{509AE81E-4CC5-44C3-B7B9-89B1EEF42940}">
      <dgm:prSet/>
      <dgm:spPr/>
      <dgm:t>
        <a:bodyPr/>
        <a:lstStyle/>
        <a:p>
          <a:r>
            <a:rPr lang="en-US"/>
            <a:t>Answer a self-assessment about your teamwork skills and abilities</a:t>
          </a:r>
        </a:p>
      </dgm:t>
    </dgm:pt>
    <dgm:pt modelId="{F8BE8972-CF6A-4BF1-9762-D8A1161298CB}" type="parTrans" cxnId="{0827E27F-43CB-49C4-A3EF-E7B3A6D3BDE7}">
      <dgm:prSet/>
      <dgm:spPr/>
      <dgm:t>
        <a:bodyPr/>
        <a:lstStyle/>
        <a:p>
          <a:endParaRPr lang="en-US"/>
        </a:p>
      </dgm:t>
    </dgm:pt>
    <dgm:pt modelId="{54A18F70-5047-4DF4-B68A-A575C3E45028}" type="sibTrans" cxnId="{0827E27F-43CB-49C4-A3EF-E7B3A6D3BDE7}">
      <dgm:prSet/>
      <dgm:spPr/>
      <dgm:t>
        <a:bodyPr/>
        <a:lstStyle/>
        <a:p>
          <a:endParaRPr lang="en-US"/>
        </a:p>
      </dgm:t>
    </dgm:pt>
    <dgm:pt modelId="{FD09C8E7-FC91-4256-A65D-935A6CC0492F}">
      <dgm:prSet/>
      <dgm:spPr/>
      <dgm:t>
        <a:bodyPr/>
        <a:lstStyle/>
        <a:p>
          <a:r>
            <a:rPr lang="en-US" dirty="0"/>
            <a:t>Due Wed. 9/25</a:t>
          </a:r>
        </a:p>
      </dgm:t>
    </dgm:pt>
    <dgm:pt modelId="{B74CC761-C653-4817-87C5-EF21CAD22AF9}" type="parTrans" cxnId="{97583BAE-2306-4AA1-B25F-D01B9CAEEB0C}">
      <dgm:prSet/>
      <dgm:spPr/>
      <dgm:t>
        <a:bodyPr/>
        <a:lstStyle/>
        <a:p>
          <a:endParaRPr lang="en-US"/>
        </a:p>
      </dgm:t>
    </dgm:pt>
    <dgm:pt modelId="{FBF6AFDF-7C51-492B-8457-6F0ECE8918D7}" type="sibTrans" cxnId="{97583BAE-2306-4AA1-B25F-D01B9CAEEB0C}">
      <dgm:prSet/>
      <dgm:spPr/>
      <dgm:t>
        <a:bodyPr/>
        <a:lstStyle/>
        <a:p>
          <a:endParaRPr lang="en-US"/>
        </a:p>
      </dgm:t>
    </dgm:pt>
    <dgm:pt modelId="{7FF083D0-DC99-43B4-ADF0-3D41AFA113E0}">
      <dgm:prSet/>
      <dgm:spPr/>
      <dgm:t>
        <a:bodyPr/>
        <a:lstStyle/>
        <a:p>
          <a:r>
            <a:rPr lang="en-US" dirty="0"/>
            <a:t>U02 Teach: Analyze (Discussed in class)</a:t>
          </a:r>
        </a:p>
      </dgm:t>
    </dgm:pt>
    <dgm:pt modelId="{AB500C67-74C5-441D-A8D1-A528A4880250}" type="parTrans" cxnId="{3F08B350-0055-4D6E-8AFF-DE518A7052F6}">
      <dgm:prSet/>
      <dgm:spPr/>
      <dgm:t>
        <a:bodyPr/>
        <a:lstStyle/>
        <a:p>
          <a:endParaRPr lang="en-US"/>
        </a:p>
      </dgm:t>
    </dgm:pt>
    <dgm:pt modelId="{035751F4-D8AB-49F0-BE5F-8A50B9CED5E8}" type="sibTrans" cxnId="{3F08B350-0055-4D6E-8AFF-DE518A7052F6}">
      <dgm:prSet/>
      <dgm:spPr/>
      <dgm:t>
        <a:bodyPr/>
        <a:lstStyle/>
        <a:p>
          <a:endParaRPr lang="en-US"/>
        </a:p>
      </dgm:t>
    </dgm:pt>
    <dgm:pt modelId="{16A1C663-7D6B-4EE4-B21A-537BA1ED2D59}">
      <dgm:prSet/>
      <dgm:spPr/>
      <dgm:t>
        <a:bodyPr/>
        <a:lstStyle/>
        <a:p>
          <a:r>
            <a:rPr lang="en-US"/>
            <a:t>Answer a question about the Phillip Walker case study</a:t>
          </a:r>
        </a:p>
      </dgm:t>
    </dgm:pt>
    <dgm:pt modelId="{D69BCCAE-1D6B-4A83-B09B-4855DD1C4FDD}" type="parTrans" cxnId="{5195FBD3-FA28-48CE-AE56-E44AA57ED720}">
      <dgm:prSet/>
      <dgm:spPr/>
      <dgm:t>
        <a:bodyPr/>
        <a:lstStyle/>
        <a:p>
          <a:endParaRPr lang="en-US"/>
        </a:p>
      </dgm:t>
    </dgm:pt>
    <dgm:pt modelId="{765AE066-85F4-41D1-8A6B-1C80ECDC6569}" type="sibTrans" cxnId="{5195FBD3-FA28-48CE-AE56-E44AA57ED720}">
      <dgm:prSet/>
      <dgm:spPr/>
      <dgm:t>
        <a:bodyPr/>
        <a:lstStyle/>
        <a:p>
          <a:endParaRPr lang="en-US"/>
        </a:p>
      </dgm:t>
    </dgm:pt>
    <dgm:pt modelId="{A113A580-DA2F-4F3D-B2C2-027A76937DAB}">
      <dgm:prSet/>
      <dgm:spPr/>
      <dgm:t>
        <a:bodyPr/>
        <a:lstStyle/>
        <a:p>
          <a:r>
            <a:rPr lang="en-US"/>
            <a:t>Due Sat. 9/28</a:t>
          </a:r>
        </a:p>
      </dgm:t>
    </dgm:pt>
    <dgm:pt modelId="{97BA608C-580A-4F63-A274-FA264B82B50A}" type="parTrans" cxnId="{470636C8-95C8-4593-8190-73812FE5E6DD}">
      <dgm:prSet/>
      <dgm:spPr/>
      <dgm:t>
        <a:bodyPr/>
        <a:lstStyle/>
        <a:p>
          <a:endParaRPr lang="en-US"/>
        </a:p>
      </dgm:t>
    </dgm:pt>
    <dgm:pt modelId="{A475A8C3-6E8C-433D-8E9E-B67CEBD7CA5F}" type="sibTrans" cxnId="{470636C8-95C8-4593-8190-73812FE5E6DD}">
      <dgm:prSet/>
      <dgm:spPr/>
      <dgm:t>
        <a:bodyPr/>
        <a:lstStyle/>
        <a:p>
          <a:endParaRPr lang="en-US"/>
        </a:p>
      </dgm:t>
    </dgm:pt>
    <dgm:pt modelId="{E47D41D8-5673-4A9D-B7E0-880920E7EC48}" type="pres">
      <dgm:prSet presAssocID="{9D82D4D5-884A-4A7D-BEF5-55A0B77D5999}" presName="linear" presStyleCnt="0">
        <dgm:presLayoutVars>
          <dgm:animLvl val="lvl"/>
          <dgm:resizeHandles val="exact"/>
        </dgm:presLayoutVars>
      </dgm:prSet>
      <dgm:spPr/>
    </dgm:pt>
    <dgm:pt modelId="{239B72FC-2A14-4366-8F69-172A34A0857E}" type="pres">
      <dgm:prSet presAssocID="{66777D11-7785-43FC-B09F-42868F3E8D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91E65C8-33F9-4AED-B75E-1F72940137AB}" type="pres">
      <dgm:prSet presAssocID="{66777D11-7785-43FC-B09F-42868F3E8DBC}" presName="childText" presStyleLbl="revTx" presStyleIdx="0" presStyleCnt="3">
        <dgm:presLayoutVars>
          <dgm:bulletEnabled val="1"/>
        </dgm:presLayoutVars>
      </dgm:prSet>
      <dgm:spPr/>
    </dgm:pt>
    <dgm:pt modelId="{B9415408-BC1A-477E-A30A-CF5C06B2F383}" type="pres">
      <dgm:prSet presAssocID="{3EFFD17A-6486-43AF-A0BA-AF0626FD42B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D3A08DF-06C9-4CA1-803B-96BDBFCA77CD}" type="pres">
      <dgm:prSet presAssocID="{3EFFD17A-6486-43AF-A0BA-AF0626FD42B2}" presName="childText" presStyleLbl="revTx" presStyleIdx="1" presStyleCnt="3">
        <dgm:presLayoutVars>
          <dgm:bulletEnabled val="1"/>
        </dgm:presLayoutVars>
      </dgm:prSet>
      <dgm:spPr/>
    </dgm:pt>
    <dgm:pt modelId="{4A009A2B-4F62-4068-8E39-813EDD0F3FE2}" type="pres">
      <dgm:prSet presAssocID="{7FF083D0-DC99-43B4-ADF0-3D41AFA113E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0889E0B-5E2A-49C0-AADB-1BEF12EEC953}" type="pres">
      <dgm:prSet presAssocID="{7FF083D0-DC99-43B4-ADF0-3D41AFA113E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7E63120-96CE-4EE1-9731-A21D4B5AB789}" srcId="{66777D11-7785-43FC-B09F-42868F3E8DBC}" destId="{0A1441CC-5284-4F28-9226-D213BA22A957}" srcOrd="1" destOrd="0" parTransId="{DF239383-1D38-4B0E-A055-ED3DB7A87A93}" sibTransId="{19355910-05A0-4427-B357-A481C018DE41}"/>
    <dgm:cxn modelId="{B8C1EC34-1E1B-48B7-A0C5-4472357CBB4D}" type="presOf" srcId="{A113A580-DA2F-4F3D-B2C2-027A76937DAB}" destId="{C0889E0B-5E2A-49C0-AADB-1BEF12EEC953}" srcOrd="0" destOrd="1" presId="urn:microsoft.com/office/officeart/2005/8/layout/vList2"/>
    <dgm:cxn modelId="{B1FF5C5F-E108-4C1F-9109-8692FC74054F}" type="presOf" srcId="{9D82D4D5-884A-4A7D-BEF5-55A0B77D5999}" destId="{E47D41D8-5673-4A9D-B7E0-880920E7EC48}" srcOrd="0" destOrd="0" presId="urn:microsoft.com/office/officeart/2005/8/layout/vList2"/>
    <dgm:cxn modelId="{B42DA870-45A2-4D49-867C-FD2A48DD9EE0}" type="presOf" srcId="{7FF083D0-DC99-43B4-ADF0-3D41AFA113E0}" destId="{4A009A2B-4F62-4068-8E39-813EDD0F3FE2}" srcOrd="0" destOrd="0" presId="urn:microsoft.com/office/officeart/2005/8/layout/vList2"/>
    <dgm:cxn modelId="{3F08B350-0055-4D6E-8AFF-DE518A7052F6}" srcId="{9D82D4D5-884A-4A7D-BEF5-55A0B77D5999}" destId="{7FF083D0-DC99-43B4-ADF0-3D41AFA113E0}" srcOrd="2" destOrd="0" parTransId="{AB500C67-74C5-441D-A8D1-A528A4880250}" sibTransId="{035751F4-D8AB-49F0-BE5F-8A50B9CED5E8}"/>
    <dgm:cxn modelId="{4EA14353-E9C1-4D2E-8C83-622176C3C5E5}" type="presOf" srcId="{FD09C8E7-FC91-4256-A65D-935A6CC0492F}" destId="{9D3A08DF-06C9-4CA1-803B-96BDBFCA77CD}" srcOrd="0" destOrd="1" presId="urn:microsoft.com/office/officeart/2005/8/layout/vList2"/>
    <dgm:cxn modelId="{1785B378-4D16-436F-BE5B-2CD2B6DE6DE3}" type="presOf" srcId="{16A1C663-7D6B-4EE4-B21A-537BA1ED2D59}" destId="{C0889E0B-5E2A-49C0-AADB-1BEF12EEC953}" srcOrd="0" destOrd="0" presId="urn:microsoft.com/office/officeart/2005/8/layout/vList2"/>
    <dgm:cxn modelId="{41BE227B-384F-49A6-8175-E9EEBF16B9C0}" type="presOf" srcId="{3EFFD17A-6486-43AF-A0BA-AF0626FD42B2}" destId="{B9415408-BC1A-477E-A30A-CF5C06B2F383}" srcOrd="0" destOrd="0" presId="urn:microsoft.com/office/officeart/2005/8/layout/vList2"/>
    <dgm:cxn modelId="{0827E27F-43CB-49C4-A3EF-E7B3A6D3BDE7}" srcId="{3EFFD17A-6486-43AF-A0BA-AF0626FD42B2}" destId="{509AE81E-4CC5-44C3-B7B9-89B1EEF42940}" srcOrd="0" destOrd="0" parTransId="{F8BE8972-CF6A-4BF1-9762-D8A1161298CB}" sibTransId="{54A18F70-5047-4DF4-B68A-A575C3E45028}"/>
    <dgm:cxn modelId="{C24F7783-E472-4DD0-8919-8DD767342853}" srcId="{66777D11-7785-43FC-B09F-42868F3E8DBC}" destId="{E6E5B48D-9737-45AF-BBDE-8A2DBCD8446C}" srcOrd="0" destOrd="0" parTransId="{10AC6C9B-87EB-47F9-9579-86B7A7D8CF3F}" sibTransId="{25A34384-3373-4599-A1AB-6E7507369C33}"/>
    <dgm:cxn modelId="{3CD726A4-76E5-479D-8216-6D36B9A93F0E}" type="presOf" srcId="{509AE81E-4CC5-44C3-B7B9-89B1EEF42940}" destId="{9D3A08DF-06C9-4CA1-803B-96BDBFCA77CD}" srcOrd="0" destOrd="0" presId="urn:microsoft.com/office/officeart/2005/8/layout/vList2"/>
    <dgm:cxn modelId="{97583BAE-2306-4AA1-B25F-D01B9CAEEB0C}" srcId="{3EFFD17A-6486-43AF-A0BA-AF0626FD42B2}" destId="{FD09C8E7-FC91-4256-A65D-935A6CC0492F}" srcOrd="1" destOrd="0" parTransId="{B74CC761-C653-4817-87C5-EF21CAD22AF9}" sibTransId="{FBF6AFDF-7C51-492B-8457-6F0ECE8918D7}"/>
    <dgm:cxn modelId="{A17321BE-C646-4D70-AB65-EC633FF3F80B}" type="presOf" srcId="{0A1441CC-5284-4F28-9226-D213BA22A957}" destId="{791E65C8-33F9-4AED-B75E-1F72940137AB}" srcOrd="0" destOrd="1" presId="urn:microsoft.com/office/officeart/2005/8/layout/vList2"/>
    <dgm:cxn modelId="{470636C8-95C8-4593-8190-73812FE5E6DD}" srcId="{7FF083D0-DC99-43B4-ADF0-3D41AFA113E0}" destId="{A113A580-DA2F-4F3D-B2C2-027A76937DAB}" srcOrd="1" destOrd="0" parTransId="{97BA608C-580A-4F63-A274-FA264B82B50A}" sibTransId="{A475A8C3-6E8C-433D-8E9E-B67CEBD7CA5F}"/>
    <dgm:cxn modelId="{B26B4ECF-C163-47A5-BD17-C5A0A7471389}" type="presOf" srcId="{E6E5B48D-9737-45AF-BBDE-8A2DBCD8446C}" destId="{791E65C8-33F9-4AED-B75E-1F72940137AB}" srcOrd="0" destOrd="0" presId="urn:microsoft.com/office/officeart/2005/8/layout/vList2"/>
    <dgm:cxn modelId="{5195FBD3-FA28-48CE-AE56-E44AA57ED720}" srcId="{7FF083D0-DC99-43B4-ADF0-3D41AFA113E0}" destId="{16A1C663-7D6B-4EE4-B21A-537BA1ED2D59}" srcOrd="0" destOrd="0" parTransId="{D69BCCAE-1D6B-4A83-B09B-4855DD1C4FDD}" sibTransId="{765AE066-85F4-41D1-8A6B-1C80ECDC6569}"/>
    <dgm:cxn modelId="{F6FD81E1-67BF-4592-BF7E-74A76503DF1B}" srcId="{9D82D4D5-884A-4A7D-BEF5-55A0B77D5999}" destId="{66777D11-7785-43FC-B09F-42868F3E8DBC}" srcOrd="0" destOrd="0" parTransId="{CD8B1232-31AF-4395-9FCE-843DA18DA1B6}" sibTransId="{96D3CE89-9AB3-49C4-8BDC-1CAD1B54BE3F}"/>
    <dgm:cxn modelId="{55A4DCE1-A1FB-4ED2-A0C3-53506DEB19B7}" srcId="{9D82D4D5-884A-4A7D-BEF5-55A0B77D5999}" destId="{3EFFD17A-6486-43AF-A0BA-AF0626FD42B2}" srcOrd="1" destOrd="0" parTransId="{F3A535CD-8F27-4076-AF72-AB2C5A4ACABE}" sibTransId="{F3349250-35F7-400D-BB06-714C3C8058B8}"/>
    <dgm:cxn modelId="{1166EFE7-DC90-440D-B993-65B7C64C301B}" type="presOf" srcId="{66777D11-7785-43FC-B09F-42868F3E8DBC}" destId="{239B72FC-2A14-4366-8F69-172A34A0857E}" srcOrd="0" destOrd="0" presId="urn:microsoft.com/office/officeart/2005/8/layout/vList2"/>
    <dgm:cxn modelId="{A893ABD1-255A-4B5F-9202-96E4B2A24B03}" type="presParOf" srcId="{E47D41D8-5673-4A9D-B7E0-880920E7EC48}" destId="{239B72FC-2A14-4366-8F69-172A34A0857E}" srcOrd="0" destOrd="0" presId="urn:microsoft.com/office/officeart/2005/8/layout/vList2"/>
    <dgm:cxn modelId="{2AD976C2-B602-4C87-A065-BD80862DB713}" type="presParOf" srcId="{E47D41D8-5673-4A9D-B7E0-880920E7EC48}" destId="{791E65C8-33F9-4AED-B75E-1F72940137AB}" srcOrd="1" destOrd="0" presId="urn:microsoft.com/office/officeart/2005/8/layout/vList2"/>
    <dgm:cxn modelId="{6E238160-CCD8-449D-A985-B22F4954582C}" type="presParOf" srcId="{E47D41D8-5673-4A9D-B7E0-880920E7EC48}" destId="{B9415408-BC1A-477E-A30A-CF5C06B2F383}" srcOrd="2" destOrd="0" presId="urn:microsoft.com/office/officeart/2005/8/layout/vList2"/>
    <dgm:cxn modelId="{2E8FADE0-130F-4FFB-925F-FFE74A0006A0}" type="presParOf" srcId="{E47D41D8-5673-4A9D-B7E0-880920E7EC48}" destId="{9D3A08DF-06C9-4CA1-803B-96BDBFCA77CD}" srcOrd="3" destOrd="0" presId="urn:microsoft.com/office/officeart/2005/8/layout/vList2"/>
    <dgm:cxn modelId="{D4642086-B940-470A-AB09-5DB69122AF35}" type="presParOf" srcId="{E47D41D8-5673-4A9D-B7E0-880920E7EC48}" destId="{4A009A2B-4F62-4068-8E39-813EDD0F3FE2}" srcOrd="4" destOrd="0" presId="urn:microsoft.com/office/officeart/2005/8/layout/vList2"/>
    <dgm:cxn modelId="{05CB67CB-A57D-48B2-92F9-1D8E9C9B5E64}" type="presParOf" srcId="{E47D41D8-5673-4A9D-B7E0-880920E7EC48}" destId="{C0889E0B-5E2A-49C0-AADB-1BEF12EEC95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FF1A8-42B4-4B9D-8395-BF48C2C9002F}">
      <dsp:nvSpPr>
        <dsp:cNvPr id="0" name=""/>
        <dsp:cNvSpPr/>
      </dsp:nvSpPr>
      <dsp:spPr>
        <a:xfrm>
          <a:off x="0" y="410890"/>
          <a:ext cx="5914209" cy="181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008" tIns="520700" rIns="45900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Announcements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Review assignments and due dates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Initial the roll</a:t>
          </a:r>
        </a:p>
      </dsp:txBody>
      <dsp:txXfrm>
        <a:off x="0" y="410890"/>
        <a:ext cx="5914209" cy="1811250"/>
      </dsp:txXfrm>
    </dsp:sp>
    <dsp:sp modelId="{23157C6E-4A51-48A3-B8BF-597EF6CE1C41}">
      <dsp:nvSpPr>
        <dsp:cNvPr id="0" name=""/>
        <dsp:cNvSpPr/>
      </dsp:nvSpPr>
      <dsp:spPr>
        <a:xfrm>
          <a:off x="295710" y="41890"/>
          <a:ext cx="4139946" cy="738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Assignments</a:t>
          </a:r>
        </a:p>
      </dsp:txBody>
      <dsp:txXfrm>
        <a:off x="331736" y="77916"/>
        <a:ext cx="4067894" cy="665948"/>
      </dsp:txXfrm>
    </dsp:sp>
    <dsp:sp modelId="{18C0179B-A4BE-410D-92B4-D3A950E10E56}">
      <dsp:nvSpPr>
        <dsp:cNvPr id="0" name=""/>
        <dsp:cNvSpPr/>
      </dsp:nvSpPr>
      <dsp:spPr>
        <a:xfrm>
          <a:off x="0" y="2726140"/>
          <a:ext cx="5914209" cy="2480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008" tIns="520700" rIns="45900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Improving self awareness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Metacognition, Introspection, Rumination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Kevin Porter case study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Teamwork Skills Self-Assessment</a:t>
          </a:r>
        </a:p>
      </dsp:txBody>
      <dsp:txXfrm>
        <a:off x="0" y="2726140"/>
        <a:ext cx="5914209" cy="2480625"/>
      </dsp:txXfrm>
    </dsp:sp>
    <dsp:sp modelId="{BE7291FB-3F6E-4407-996B-2CE6A52FE0A6}">
      <dsp:nvSpPr>
        <dsp:cNvPr id="0" name=""/>
        <dsp:cNvSpPr/>
      </dsp:nvSpPr>
      <dsp:spPr>
        <a:xfrm>
          <a:off x="295710" y="2357140"/>
          <a:ext cx="4139946" cy="738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Self-Awareness</a:t>
          </a:r>
        </a:p>
      </dsp:txBody>
      <dsp:txXfrm>
        <a:off x="331736" y="2393166"/>
        <a:ext cx="4067894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B72FC-2A14-4366-8F69-172A34A0857E}">
      <dsp:nvSpPr>
        <dsp:cNvPr id="0" name=""/>
        <dsp:cNvSpPr/>
      </dsp:nvSpPr>
      <dsp:spPr>
        <a:xfrm>
          <a:off x="0" y="272223"/>
          <a:ext cx="5914209" cy="655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U02 Prepare: Articulate</a:t>
          </a:r>
        </a:p>
      </dsp:txBody>
      <dsp:txXfrm>
        <a:off x="31984" y="304207"/>
        <a:ext cx="5850241" cy="591232"/>
      </dsp:txXfrm>
    </dsp:sp>
    <dsp:sp modelId="{791E65C8-33F9-4AED-B75E-1F72940137AB}">
      <dsp:nvSpPr>
        <dsp:cNvPr id="0" name=""/>
        <dsp:cNvSpPr/>
      </dsp:nvSpPr>
      <dsp:spPr>
        <a:xfrm>
          <a:off x="0" y="927423"/>
          <a:ext cx="5914209" cy="71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Answer 4 questions about self-awareness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Due Wed. 9/25</a:t>
          </a:r>
        </a:p>
      </dsp:txBody>
      <dsp:txXfrm>
        <a:off x="0" y="927423"/>
        <a:ext cx="5914209" cy="710010"/>
      </dsp:txXfrm>
    </dsp:sp>
    <dsp:sp modelId="{B9415408-BC1A-477E-A30A-CF5C06B2F383}">
      <dsp:nvSpPr>
        <dsp:cNvPr id="0" name=""/>
        <dsp:cNvSpPr/>
      </dsp:nvSpPr>
      <dsp:spPr>
        <a:xfrm>
          <a:off x="0" y="1637433"/>
          <a:ext cx="5914209" cy="655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681577"/>
                <a:satOff val="-1786"/>
                <a:lumOff val="1372"/>
                <a:alphaOff val="0"/>
                <a:shade val="74000"/>
                <a:satMod val="130000"/>
                <a:lumMod val="90000"/>
              </a:schemeClr>
              <a:schemeClr val="accent2">
                <a:hueOff val="1681577"/>
                <a:satOff val="-1786"/>
                <a:lumOff val="137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U02 Prove 0: Teamwork Skills</a:t>
          </a:r>
        </a:p>
      </dsp:txBody>
      <dsp:txXfrm>
        <a:off x="31984" y="1669417"/>
        <a:ext cx="5850241" cy="591232"/>
      </dsp:txXfrm>
    </dsp:sp>
    <dsp:sp modelId="{9D3A08DF-06C9-4CA1-803B-96BDBFCA77CD}">
      <dsp:nvSpPr>
        <dsp:cNvPr id="0" name=""/>
        <dsp:cNvSpPr/>
      </dsp:nvSpPr>
      <dsp:spPr>
        <a:xfrm>
          <a:off x="0" y="2292633"/>
          <a:ext cx="5914209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Answer a self-assessment about your teamwork skills and abilities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Due Wed. 9/25</a:t>
          </a:r>
        </a:p>
      </dsp:txBody>
      <dsp:txXfrm>
        <a:off x="0" y="2292633"/>
        <a:ext cx="5914209" cy="1014300"/>
      </dsp:txXfrm>
    </dsp:sp>
    <dsp:sp modelId="{4A009A2B-4F62-4068-8E39-813EDD0F3FE2}">
      <dsp:nvSpPr>
        <dsp:cNvPr id="0" name=""/>
        <dsp:cNvSpPr/>
      </dsp:nvSpPr>
      <dsp:spPr>
        <a:xfrm>
          <a:off x="0" y="3306933"/>
          <a:ext cx="5914209" cy="655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U02 Teach: Analyze (Discussed in class)</a:t>
          </a:r>
        </a:p>
      </dsp:txBody>
      <dsp:txXfrm>
        <a:off x="31984" y="3338917"/>
        <a:ext cx="5850241" cy="591232"/>
      </dsp:txXfrm>
    </dsp:sp>
    <dsp:sp modelId="{C0889E0B-5E2A-49C0-AADB-1BEF12EEC953}">
      <dsp:nvSpPr>
        <dsp:cNvPr id="0" name=""/>
        <dsp:cNvSpPr/>
      </dsp:nvSpPr>
      <dsp:spPr>
        <a:xfrm>
          <a:off x="0" y="3962133"/>
          <a:ext cx="5914209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Answer a question about the Phillip Walker case study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Due Sat. 9/28</a:t>
          </a:r>
        </a:p>
      </dsp:txBody>
      <dsp:txXfrm>
        <a:off x="0" y="3962133"/>
        <a:ext cx="5914209" cy="1014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3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87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64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0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460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65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20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14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2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61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8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8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9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335632-6BCA-42AC-9120-40BE4775538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5991A1-1377-4F51-B835-B2B922E8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0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thinking-man-p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thinking-woman-pn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19972&amp;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GdsOXZpyWE?start=456&amp;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question-mark-why-question-1829459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freepngimg.com/png/2999-stopwatch-png-imag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w4nd3rl0st/12298901106/" TargetMode="Externa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decision-question-response-101375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view-image.php?image=212590&amp;picture=road-to-distance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Hello_my_name_is_sticker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DB9A9-F85C-00D2-D180-6161204C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476250"/>
            <a:ext cx="110013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8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3428-DE2D-8D31-1417-C64B5244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U02 Prepare: Teamwork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CAD2F-CC9B-96BC-60AD-5485F727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review this briefly.</a:t>
            </a:r>
          </a:p>
        </p:txBody>
      </p:sp>
    </p:spTree>
    <p:extLst>
      <p:ext uri="{BB962C8B-B14F-4D97-AF65-F5344CB8AC3E}">
        <p14:creationId xmlns:p14="http://schemas.microsoft.com/office/powerpoint/2010/main" val="170184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54DCCC-8210-F429-6AAB-6E95C1B3A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Improving Self-Awareness</a:t>
            </a:r>
          </a:p>
        </p:txBody>
      </p:sp>
      <p:pic>
        <p:nvPicPr>
          <p:cNvPr id="6" name="Graphic 5" descr="Person with Idea">
            <a:extLst>
              <a:ext uri="{FF2B5EF4-FFF2-40B4-BE49-F238E27FC236}">
                <a16:creationId xmlns:a16="http://schemas.microsoft.com/office/drawing/2014/main" id="{E70B1E24-C20D-563C-5149-C9D8F654E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6533" y="982131"/>
            <a:ext cx="4893735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8092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6BFF-39D1-0DE2-5A7E-A3252F3AF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Metacognition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8E45-2FD6-095C-EEAB-955C260AA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7036835" cy="331893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Metacognition – thinking about your thinking processes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Includes a goal of improving learning and problem-solving.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Example: What can I do to remember names of people I meet better?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What examples of “metacognition” can you think of?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262626"/>
              </a:solidFill>
            </a:endParaRPr>
          </a:p>
        </p:txBody>
      </p:sp>
      <p:pic>
        <p:nvPicPr>
          <p:cNvPr id="5" name="Picture 4" descr="A person in a suit and glasses&#10;&#10;Description automatically generated">
            <a:extLst>
              <a:ext uri="{FF2B5EF4-FFF2-40B4-BE49-F238E27FC236}">
                <a16:creationId xmlns:a16="http://schemas.microsoft.com/office/drawing/2014/main" id="{C44F7566-FF68-FB9D-0251-C4F199C3D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49334" y="2701180"/>
            <a:ext cx="2011111" cy="285264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D2EEF-8788-9B5F-E28D-CDF2523EC4A4}"/>
              </a:ext>
            </a:extLst>
          </p:cNvPr>
          <p:cNvSpPr txBox="1"/>
          <p:nvPr/>
        </p:nvSpPr>
        <p:spPr>
          <a:xfrm>
            <a:off x="9832060" y="6657945"/>
            <a:ext cx="23599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pngall.com/thinking-man-p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6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4C1-81DC-AEFA-9408-D860B1B0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Introspection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E132-E465-D9AC-12CD-2A223404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Introspection – self-examination, focusing on thoughts, feelings, and inner experiences, </a:t>
            </a:r>
          </a:p>
          <a:p>
            <a:r>
              <a:rPr lang="en-US" dirty="0"/>
              <a:t>Has the goal of self-understanding and personal growth.</a:t>
            </a:r>
          </a:p>
          <a:p>
            <a:r>
              <a:rPr lang="en-US" dirty="0"/>
              <a:t>Sometimes talking through our emotions with others can help us understand them better.</a:t>
            </a:r>
          </a:p>
          <a:p>
            <a:r>
              <a:rPr lang="en-US" dirty="0"/>
              <a:t>Example: What can I do to become better at interacting with others in my ward?</a:t>
            </a:r>
          </a:p>
        </p:txBody>
      </p:sp>
      <p:pic>
        <p:nvPicPr>
          <p:cNvPr id="5" name="Picture 4" descr="A person with short hair touching her chin&#10;&#10;Description automatically generated">
            <a:extLst>
              <a:ext uri="{FF2B5EF4-FFF2-40B4-BE49-F238E27FC236}">
                <a16:creationId xmlns:a16="http://schemas.microsoft.com/office/drawing/2014/main" id="{CF226702-E913-7D29-33E5-5F65B015E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322" r="-1" b="-1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7C668-BBB0-B7D6-187A-177654729FF7}"/>
              </a:ext>
            </a:extLst>
          </p:cNvPr>
          <p:cNvSpPr txBox="1"/>
          <p:nvPr/>
        </p:nvSpPr>
        <p:spPr>
          <a:xfrm>
            <a:off x="8464813" y="5353765"/>
            <a:ext cx="23599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pngall.com/thinking-woman-p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2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4473-A47C-38A1-BD74-C65A0B80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Rumination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F06A-F463-A617-DBF9-F425B8C38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en-US" dirty="0"/>
              <a:t>Rumination – repetitive and unproductive thinking, often centered on negative or distressing thoughts</a:t>
            </a:r>
          </a:p>
          <a:p>
            <a:r>
              <a:rPr lang="en-US" dirty="0"/>
              <a:t>There is no clear problem-solving or self-understanding purpose</a:t>
            </a:r>
          </a:p>
          <a:p>
            <a:r>
              <a:rPr lang="en-US" dirty="0"/>
              <a:t>This can lead to negative emotional outcomes. </a:t>
            </a:r>
          </a:p>
          <a:p>
            <a:r>
              <a:rPr lang="en-US" dirty="0"/>
              <a:t>Example: Why does everyone hate me?</a:t>
            </a:r>
          </a:p>
          <a:p>
            <a:endParaRPr lang="en-US" dirty="0"/>
          </a:p>
        </p:txBody>
      </p:sp>
      <p:pic>
        <p:nvPicPr>
          <p:cNvPr id="5" name="Picture 4" descr="A person with her hand on her face&#10;&#10;Description automatically generated">
            <a:extLst>
              <a:ext uri="{FF2B5EF4-FFF2-40B4-BE49-F238E27FC236}">
                <a16:creationId xmlns:a16="http://schemas.microsoft.com/office/drawing/2014/main" id="{BAF83BF3-2BE7-99BF-D82B-BF0149BB6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561" r="19813" b="3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6017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2" title="Increase your self-awareness with one simple fix | Tasha Eurich | TEDxMileHigh">
            <a:hlinkClick r:id="" action="ppaction://media"/>
            <a:extLst>
              <a:ext uri="{FF2B5EF4-FFF2-40B4-BE49-F238E27FC236}">
                <a16:creationId xmlns:a16="http://schemas.microsoft.com/office/drawing/2014/main" id="{F79E77EF-7F80-1B2E-5B37-2181631763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9654" y="1331952"/>
            <a:ext cx="8612692" cy="4866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C0142-AD4F-7AFB-DC87-3A39D4DB3FA1}"/>
              </a:ext>
            </a:extLst>
          </p:cNvPr>
          <p:cNvSpPr txBox="1"/>
          <p:nvPr/>
        </p:nvSpPr>
        <p:spPr>
          <a:xfrm>
            <a:off x="3295842" y="659877"/>
            <a:ext cx="560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Tasha </a:t>
            </a:r>
            <a:r>
              <a:rPr lang="en-US" dirty="0" err="1"/>
              <a:t>Eurich</a:t>
            </a:r>
            <a:r>
              <a:rPr lang="en-US" dirty="0"/>
              <a:t>: Increase Self-Awareness With One Simple Fix</a:t>
            </a:r>
          </a:p>
        </p:txBody>
      </p:sp>
    </p:spTree>
    <p:extLst>
      <p:ext uri="{BB962C8B-B14F-4D97-AF65-F5344CB8AC3E}">
        <p14:creationId xmlns:p14="http://schemas.microsoft.com/office/powerpoint/2010/main" val="424005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25BDA6-5C60-BDF8-46B2-AF7F7A6F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Improving Self-Awareness </a:t>
            </a:r>
            <a:br>
              <a:rPr lang="en-US" sz="3400" dirty="0"/>
            </a:br>
            <a:r>
              <a:rPr lang="en-US" sz="3400" dirty="0"/>
              <a:t>Using “What Questions”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character next to a question mark&#10;&#10;Description automatically generated">
            <a:extLst>
              <a:ext uri="{FF2B5EF4-FFF2-40B4-BE49-F238E27FC236}">
                <a16:creationId xmlns:a16="http://schemas.microsoft.com/office/drawing/2014/main" id="{67FE00D5-F479-F2D3-C0AD-6EBD075CE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7706" r="6189" b="-2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D8FC-C08D-8313-8A99-30098DFCC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On your table is a “WHY” question.</a:t>
            </a:r>
          </a:p>
          <a:p>
            <a:pPr>
              <a:lnSpc>
                <a:spcPct val="90000"/>
              </a:lnSpc>
            </a:pPr>
            <a:r>
              <a:rPr lang="en-US" dirty="0"/>
              <a:t>In your table group answer these two questions: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does this WHY question lead to poor outcomes?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can I change this WHY question into a WHAT question?</a:t>
            </a:r>
          </a:p>
          <a:p>
            <a:pPr>
              <a:lnSpc>
                <a:spcPct val="90000"/>
              </a:lnSpc>
            </a:pPr>
            <a:r>
              <a:rPr lang="en-US" dirty="0"/>
              <a:t>Appoint a spokesman for your table</a:t>
            </a:r>
          </a:p>
        </p:txBody>
      </p:sp>
    </p:spTree>
    <p:extLst>
      <p:ext uri="{BB962C8B-B14F-4D97-AF65-F5344CB8AC3E}">
        <p14:creationId xmlns:p14="http://schemas.microsoft.com/office/powerpoint/2010/main" val="212624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1466-923A-928A-1C87-D85B8E5B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62626"/>
                </a:solidFill>
              </a:rPr>
              <a:t>Kevin Porter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5-minute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A5F1-D7C6-E7AD-7A36-4E2E4CC7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262626"/>
                </a:solidFill>
              </a:rPr>
              <a:t>Let’s take 5 minutes to review the contents of the Kevin Porter case study.</a:t>
            </a:r>
          </a:p>
          <a:p>
            <a:r>
              <a:rPr lang="en-US" sz="3200" dirty="0">
                <a:solidFill>
                  <a:srgbClr val="262626"/>
                </a:solidFill>
              </a:rPr>
              <a:t>You can find this in the </a:t>
            </a:r>
            <a:r>
              <a:rPr lang="pl-PL" sz="3200" dirty="0">
                <a:solidFill>
                  <a:srgbClr val="262626"/>
                </a:solidFill>
              </a:rPr>
              <a:t>U02 Teach: Analyze - Wk 2</a:t>
            </a:r>
            <a:r>
              <a:rPr lang="en-US" sz="3200" dirty="0">
                <a:solidFill>
                  <a:srgbClr val="262626"/>
                </a:solidFill>
              </a:rPr>
              <a:t> assignment.</a:t>
            </a:r>
          </a:p>
        </p:txBody>
      </p:sp>
      <p:pic>
        <p:nvPicPr>
          <p:cNvPr id="5" name="Picture 4" descr="A silver stopwatch with a black background&#10;&#10;Description automatically generated">
            <a:extLst>
              <a:ext uri="{FF2B5EF4-FFF2-40B4-BE49-F238E27FC236}">
                <a16:creationId xmlns:a16="http://schemas.microsoft.com/office/drawing/2014/main" id="{314EADD6-DE5F-C116-B5BA-607F21C7F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13223" y="2701180"/>
            <a:ext cx="2283333" cy="285264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3F48C-2818-07AD-C504-4A19B604CA6C}"/>
              </a:ext>
            </a:extLst>
          </p:cNvPr>
          <p:cNvSpPr txBox="1"/>
          <p:nvPr/>
        </p:nvSpPr>
        <p:spPr>
          <a:xfrm>
            <a:off x="9832060" y="6657945"/>
            <a:ext cx="23599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freepngimg.com/png/2999-stopwatch-png-ima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3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6AFCB0-BB8D-0511-B1D3-9877AFA7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Kevin Porter – </a:t>
            </a:r>
            <a:br>
              <a:rPr lang="en-US" sz="4100" dirty="0"/>
            </a:br>
            <a:r>
              <a:rPr lang="en-US" sz="4100" dirty="0"/>
              <a:t>The Scenario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ty skyline with a river and a bridge&#10;&#10;Description automatically generated">
            <a:extLst>
              <a:ext uri="{FF2B5EF4-FFF2-40B4-BE49-F238E27FC236}">
                <a16:creationId xmlns:a16="http://schemas.microsoft.com/office/drawing/2014/main" id="{4649B678-785F-A2E1-9FF4-7DD6654945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9144" r="13793" b="-2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BCA9-4E09-AD33-D4F4-29DA2AEE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Describe Kevin’s first job out of college with Slick Tix.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How does Kevin feel about the sales job that he’s good at?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How are Kevin’s relationships in Nashville going?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What self-destructive habits has Kevin taken on?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Why is Kevin on the verge of being let go?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6866B-659D-C0D8-295A-F20BF3C92C43}"/>
              </a:ext>
            </a:extLst>
          </p:cNvPr>
          <p:cNvSpPr txBox="1"/>
          <p:nvPr/>
        </p:nvSpPr>
        <p:spPr>
          <a:xfrm>
            <a:off x="2762831" y="5068933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s://www.flickr.com/photos/w4nd3rl0st/12298901106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6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5CE6-D90D-1612-2717-1B945DFC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Group Discussion – The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91EA6-FC1A-4190-E7EC-5B85FDA16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262626"/>
                </a:solidFill>
              </a:rPr>
              <a:t>How is Kevin’s lack of self-awareness creating problems in his life?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262626"/>
                </a:solidFill>
              </a:rPr>
              <a:t>What choices are available to Kevin at this point in his career?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262626"/>
                </a:solidFill>
              </a:rPr>
              <a:t>What are the consequences of each choice he might make?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262626"/>
                </a:solidFill>
              </a:rPr>
              <a:t>What would you do if you were Kevin?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262626"/>
                </a:solidFill>
              </a:rPr>
              <a:t>Appoint a spokesperson for your table.</a:t>
            </a:r>
          </a:p>
        </p:txBody>
      </p:sp>
      <p:pic>
        <p:nvPicPr>
          <p:cNvPr id="5" name="Picture 4" descr="A 3d person balancing on a seesaw&#10;&#10;Description automatically generated">
            <a:extLst>
              <a:ext uri="{FF2B5EF4-FFF2-40B4-BE49-F238E27FC236}">
                <a16:creationId xmlns:a16="http://schemas.microsoft.com/office/drawing/2014/main" id="{CE1C76E6-2710-5776-05A8-8811876E8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442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73D523-E6B3-432A-56C6-56E5942D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280987"/>
            <a:ext cx="108585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22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C788E2-4484-C6CE-3424-B011A91E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B2671-B852-D135-D89E-04BC2EAFB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045" y="3657596"/>
            <a:ext cx="4513252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More Self-Awareness Tools 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Your Personal User Manual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ng shot of a road with trees&#10;&#10;Description automatically generated">
            <a:extLst>
              <a:ext uri="{FF2B5EF4-FFF2-40B4-BE49-F238E27FC236}">
                <a16:creationId xmlns:a16="http://schemas.microsoft.com/office/drawing/2014/main" id="{5EF6A15E-EBB3-208B-A368-0346DD924D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150" r="7227" b="-2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51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D321-CEFB-2F14-91B2-B8D3996E8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895424"/>
            <a:ext cx="6815669" cy="1515533"/>
          </a:xfrm>
        </p:spPr>
        <p:txBody>
          <a:bodyPr/>
          <a:lstStyle/>
          <a:p>
            <a:r>
              <a:rPr lang="en-US" dirty="0"/>
              <a:t>CSE 170</a:t>
            </a:r>
            <a:br>
              <a:rPr lang="en-US" dirty="0"/>
            </a:br>
            <a:r>
              <a:rPr lang="en-US" dirty="0"/>
              <a:t>Technical Teamwork</a:t>
            </a:r>
            <a:br>
              <a:rPr lang="en-US" dirty="0"/>
            </a:br>
            <a:r>
              <a:rPr lang="en-US" dirty="0"/>
              <a:t>Fall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803A9-DE20-5ADF-6186-A4BA2AF3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487159"/>
            <a:ext cx="6815669" cy="491240"/>
          </a:xfrm>
        </p:spPr>
        <p:txBody>
          <a:bodyPr/>
          <a:lstStyle/>
          <a:p>
            <a:r>
              <a:rPr lang="en-US" dirty="0"/>
              <a:t>Making you awesome – so you can be a better teammate.</a:t>
            </a:r>
          </a:p>
        </p:txBody>
      </p:sp>
    </p:spTree>
    <p:extLst>
      <p:ext uri="{BB962C8B-B14F-4D97-AF65-F5344CB8AC3E}">
        <p14:creationId xmlns:p14="http://schemas.microsoft.com/office/powerpoint/2010/main" val="257496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D355-903E-B53F-6A3B-529AD647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Prayer</a:t>
            </a:r>
          </a:p>
        </p:txBody>
      </p:sp>
    </p:spTree>
    <p:extLst>
      <p:ext uri="{BB962C8B-B14F-4D97-AF65-F5344CB8AC3E}">
        <p14:creationId xmlns:p14="http://schemas.microsoft.com/office/powerpoint/2010/main" val="309615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90A4-D19E-DD13-9DF4-1DB60735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Spiritual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4B200-0A55-15B7-F053-EA514FAC9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262626"/>
                </a:solidFill>
              </a:rPr>
              <a:t>Did you know that Heavenly Father knows you personally—by name? The scriptures teach us that this is true. When Enos went into the woods to pray, he recorded, “There came a voice unto me, saying: Enos, thy sins are forgiven thee, and thou shalt be blessed.” Moses not only prayed but also talked to God face-to-face, and God said to Moses, “I have a work for thee, Moses, my son.”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262626"/>
                </a:solidFill>
              </a:rPr>
              <a:t>You may not have heard the Lord call you by name, but He knows each one of you and He knows your name. Elder Neal A. Maxwell said: “I testify to you that God has known you individually … for a long, long time. He has loved you for a long, long time. He not only knows the names of all the stars, He knows your names and all your heartaches and your joys!”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262626"/>
                </a:solidFill>
              </a:rPr>
              <a:t>Elaine S. Dalton – </a:t>
            </a:r>
            <a:r>
              <a:rPr lang="en-US" sz="1800" i="1" dirty="0">
                <a:solidFill>
                  <a:srgbClr val="262626"/>
                </a:solidFill>
              </a:rPr>
              <a:t>He Knows You By Name - </a:t>
            </a:r>
            <a:r>
              <a:rPr lang="en-US" sz="1800" dirty="0">
                <a:solidFill>
                  <a:srgbClr val="262626"/>
                </a:solidFill>
              </a:rPr>
              <a:t>Apr. 2005 </a:t>
            </a:r>
            <a:endParaRPr lang="en-US" sz="1800" i="1" dirty="0">
              <a:solidFill>
                <a:srgbClr val="262626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A471C1-DBCE-A0A6-1DA6-0FBA4689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357"/>
          <a:stretch/>
        </p:blipFill>
        <p:spPr bwMode="auto">
          <a:xfrm>
            <a:off x="8225057" y="2701180"/>
            <a:ext cx="2459666" cy="2852640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3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845-A094-6C01-36F2-31891749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Names!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E29BA-D03F-16A6-E3BA-5DE199CEA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Learning your name is important to me – I’m working on it!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One thing that helps me a lot is the seating chart which will be finalized next week.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Groups will be finalized at the end of this week and a final seating chart will be shown at the beginning of class.</a:t>
            </a:r>
          </a:p>
        </p:txBody>
      </p:sp>
      <p:pic>
        <p:nvPicPr>
          <p:cNvPr id="5" name="Picture 4" descr="A red and white rectangular sign&#10;&#10;Description automatically generated">
            <a:extLst>
              <a:ext uri="{FF2B5EF4-FFF2-40B4-BE49-F238E27FC236}">
                <a16:creationId xmlns:a16="http://schemas.microsoft.com/office/drawing/2014/main" id="{5CC54449-33F4-3FB7-9EB9-48E824C3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85026" y="3148047"/>
            <a:ext cx="2739728" cy="195890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E69E-C089-2F07-7B01-322CE34DEF93}"/>
              </a:ext>
            </a:extLst>
          </p:cNvPr>
          <p:cNvSpPr txBox="1"/>
          <p:nvPr/>
        </p:nvSpPr>
        <p:spPr>
          <a:xfrm>
            <a:off x="8456798" y="4906897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Hello_my_name_is_sticker.sv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0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1A1AD-805F-7F27-EE29-B0166867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Agenda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152F32-7CDC-047D-8687-C6FB9BA5E0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316915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0821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F91D0-1A77-2E45-A59A-72A06BC1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97" y="666795"/>
            <a:ext cx="4267606" cy="5524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003889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2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65592-9FCB-3BD8-0467-679FD6BD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262626"/>
                </a:solidFill>
              </a:rPr>
              <a:t>Assignments</a:t>
            </a: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53CAED6-5777-2175-1C6E-409F15925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247473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7748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B489F29A718C4D88051B41540A638A" ma:contentTypeVersion="4" ma:contentTypeDescription="Create a new document." ma:contentTypeScope="" ma:versionID="579dc37ee1aa4cd3aabca0e71d8c2012">
  <xsd:schema xmlns:xsd="http://www.w3.org/2001/XMLSchema" xmlns:xs="http://www.w3.org/2001/XMLSchema" xmlns:p="http://schemas.microsoft.com/office/2006/metadata/properties" xmlns:ns2="4f283d96-361e-493a-98cc-9811c45f92ff" targetNamespace="http://schemas.microsoft.com/office/2006/metadata/properties" ma:root="true" ma:fieldsID="32c94487416548a8025d8b11f23711af" ns2:_="">
    <xsd:import namespace="4f283d96-361e-493a-98cc-9811c45f92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283d96-361e-493a-98cc-9811c45f9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A5FCC8-B38B-47AA-8CC9-9A65AE0CE4F5}"/>
</file>

<file path=customXml/itemProps2.xml><?xml version="1.0" encoding="utf-8"?>
<ds:datastoreItem xmlns:ds="http://schemas.openxmlformats.org/officeDocument/2006/customXml" ds:itemID="{B1A1F2F9-C1D1-41F6-9628-B2299E50575F}"/>
</file>

<file path=customXml/itemProps3.xml><?xml version="1.0" encoding="utf-8"?>
<ds:datastoreItem xmlns:ds="http://schemas.openxmlformats.org/officeDocument/2006/customXml" ds:itemID="{D7A3B21F-9F12-4BBA-83B8-5203182052B0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832</TotalTime>
  <Words>771</Words>
  <Application>Microsoft Office PowerPoint</Application>
  <PresentationFormat>Widescreen</PresentationFormat>
  <Paragraphs>79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Garamond</vt:lpstr>
      <vt:lpstr>Organic</vt:lpstr>
      <vt:lpstr>PowerPoint Presentation</vt:lpstr>
      <vt:lpstr>PowerPoint Presentation</vt:lpstr>
      <vt:lpstr>CSE 170 Technical Teamwork Fall 2024</vt:lpstr>
      <vt:lpstr>Opening Prayer</vt:lpstr>
      <vt:lpstr>Spiritual Thought</vt:lpstr>
      <vt:lpstr>Names!</vt:lpstr>
      <vt:lpstr>Agenda</vt:lpstr>
      <vt:lpstr>PowerPoint Presentation</vt:lpstr>
      <vt:lpstr>Assignments</vt:lpstr>
      <vt:lpstr>U02 Prepare: Teamwork Skills</vt:lpstr>
      <vt:lpstr>Improving Self-Awareness</vt:lpstr>
      <vt:lpstr>Metacognition</vt:lpstr>
      <vt:lpstr>Introspection</vt:lpstr>
      <vt:lpstr>Rumination</vt:lpstr>
      <vt:lpstr>PowerPoint Presentation</vt:lpstr>
      <vt:lpstr>Improving Self-Awareness  Using “What Questions”</vt:lpstr>
      <vt:lpstr>Kevin Porter 5-minute review</vt:lpstr>
      <vt:lpstr>Kevin Porter –  The Scenario</vt:lpstr>
      <vt:lpstr>Group Discussion – The Decision</vt:lpstr>
      <vt:lpstr>Next Time</vt:lpstr>
    </vt:vector>
  </TitlesOfParts>
  <Company>Brigham Young University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170 Technical Teamwork Fall 2023</dc:title>
  <dc:creator>Briggs, Quinn</dc:creator>
  <cp:lastModifiedBy>Briggs, Quinn</cp:lastModifiedBy>
  <cp:revision>1</cp:revision>
  <dcterms:created xsi:type="dcterms:W3CDTF">2023-09-09T20:49:10Z</dcterms:created>
  <dcterms:modified xsi:type="dcterms:W3CDTF">2024-09-24T21:44:33Z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0x0101007EB489F29A718C4D88051B41540A638A</vt:lpwstr>
  </property>
</Properties>
</file>